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8" r:id="rId2"/>
    <p:sldId id="269" r:id="rId3"/>
    <p:sldId id="270" r:id="rId4"/>
    <p:sldId id="271" r:id="rId5"/>
    <p:sldId id="259" r:id="rId6"/>
    <p:sldId id="262" r:id="rId7"/>
    <p:sldId id="264" r:id="rId8"/>
    <p:sldId id="265" r:id="rId9"/>
    <p:sldId id="260" r:id="rId10"/>
  </p:sldIdLst>
  <p:sldSz cx="12192000" cy="6858000"/>
  <p:notesSz cx="6858000" cy="9144000"/>
  <p:defaultText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66857"/>
    <a:srgbClr val="1C1D01"/>
    <a:srgbClr val="FCFDB8"/>
    <a:srgbClr val="C3FCD9"/>
    <a:srgbClr val="EBD6C4"/>
    <a:srgbClr val="3F482D"/>
    <a:srgbClr val="1E2A20"/>
    <a:srgbClr val="334737"/>
    <a:srgbClr val="818B82"/>
    <a:srgbClr val="00000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édio 2 - Destaqu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03" autoAdjust="0"/>
    <p:restoredTop sz="94701" autoAdjust="0"/>
  </p:normalViewPr>
  <p:slideViewPr>
    <p:cSldViewPr snapToGrid="0">
      <p:cViewPr varScale="1">
        <p:scale>
          <a:sx n="99" d="100"/>
          <a:sy n="99" d="100"/>
        </p:scale>
        <p:origin x="88" y="316"/>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o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B7A8F8D-3794-C74C-AE5D-4361AEA3F48F}"/>
              </a:ext>
            </a:extLst>
          </p:cNvPr>
          <p:cNvSpPr>
            <a:spLocks noGrp="1"/>
          </p:cNvSpPr>
          <p:nvPr>
            <p:ph type="ctrTitle"/>
          </p:nvPr>
        </p:nvSpPr>
        <p:spPr>
          <a:xfrm>
            <a:off x="1524000" y="1122363"/>
            <a:ext cx="9144000" cy="2387600"/>
          </a:xfrm>
        </p:spPr>
        <p:txBody>
          <a:bodyPr anchor="b"/>
          <a:lstStyle>
            <a:lvl1pPr algn="ctr">
              <a:defRPr sz="6000"/>
            </a:lvl1pPr>
          </a:lstStyle>
          <a:p>
            <a:r>
              <a:rPr lang="pt-PT"/>
              <a:t>Clique para editar o estilo de título do Modelo Global</a:t>
            </a:r>
          </a:p>
        </p:txBody>
      </p:sp>
      <p:sp>
        <p:nvSpPr>
          <p:cNvPr id="3" name="Subtítulo 2">
            <a:extLst>
              <a:ext uri="{FF2B5EF4-FFF2-40B4-BE49-F238E27FC236}">
                <a16:creationId xmlns:a16="http://schemas.microsoft.com/office/drawing/2014/main" id="{83F5FAEE-AA30-27B6-601E-1484C06A943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PT"/>
              <a:t>Clique para editar o estilo de subtítulo do Modelo Global</a:t>
            </a:r>
          </a:p>
        </p:txBody>
      </p:sp>
      <p:sp>
        <p:nvSpPr>
          <p:cNvPr id="4" name="Marcador de Posição da Data 3">
            <a:extLst>
              <a:ext uri="{FF2B5EF4-FFF2-40B4-BE49-F238E27FC236}">
                <a16:creationId xmlns:a16="http://schemas.microsoft.com/office/drawing/2014/main" id="{D2337E3D-08A0-E77B-2F34-D18A5855E210}"/>
              </a:ext>
            </a:extLst>
          </p:cNvPr>
          <p:cNvSpPr>
            <a:spLocks noGrp="1"/>
          </p:cNvSpPr>
          <p:nvPr>
            <p:ph type="dt" sz="half" idx="10"/>
          </p:nvPr>
        </p:nvSpPr>
        <p:spPr/>
        <p:txBody>
          <a:bodyPr/>
          <a:lstStyle/>
          <a:p>
            <a:fld id="{29E39007-9BD4-4642-A3D9-5F18682705C8}" type="datetimeFigureOut">
              <a:rPr lang="pt-PT" smtClean="0"/>
              <a:t>21/05/2023</a:t>
            </a:fld>
            <a:endParaRPr lang="pt-PT"/>
          </a:p>
        </p:txBody>
      </p:sp>
      <p:sp>
        <p:nvSpPr>
          <p:cNvPr id="5" name="Marcador de Posição do Rodapé 4">
            <a:extLst>
              <a:ext uri="{FF2B5EF4-FFF2-40B4-BE49-F238E27FC236}">
                <a16:creationId xmlns:a16="http://schemas.microsoft.com/office/drawing/2014/main" id="{5CBAFEE9-39BD-107B-FD9F-54F946949219}"/>
              </a:ext>
            </a:extLst>
          </p:cNvPr>
          <p:cNvSpPr>
            <a:spLocks noGrp="1"/>
          </p:cNvSpPr>
          <p:nvPr>
            <p:ph type="ftr" sz="quarter" idx="11"/>
          </p:nvPr>
        </p:nvSpPr>
        <p:spPr/>
        <p:txBody>
          <a:bodyPr/>
          <a:lstStyle/>
          <a:p>
            <a:endParaRPr lang="pt-PT"/>
          </a:p>
        </p:txBody>
      </p:sp>
      <p:sp>
        <p:nvSpPr>
          <p:cNvPr id="6" name="Marcador de Posição do Número do Diapositivo 5">
            <a:extLst>
              <a:ext uri="{FF2B5EF4-FFF2-40B4-BE49-F238E27FC236}">
                <a16:creationId xmlns:a16="http://schemas.microsoft.com/office/drawing/2014/main" id="{15A3E812-324B-28F2-2EBC-5FE465FAC2BB}"/>
              </a:ext>
            </a:extLst>
          </p:cNvPr>
          <p:cNvSpPr>
            <a:spLocks noGrp="1"/>
          </p:cNvSpPr>
          <p:nvPr>
            <p:ph type="sldNum" sz="quarter" idx="12"/>
          </p:nvPr>
        </p:nvSpPr>
        <p:spPr/>
        <p:txBody>
          <a:bodyPr/>
          <a:lstStyle/>
          <a:p>
            <a:fld id="{7E9DAB46-CC9A-47CF-91DA-8C23C8996C8B}" type="slidenum">
              <a:rPr lang="pt-PT" smtClean="0"/>
              <a:t>‹nº›</a:t>
            </a:fld>
            <a:endParaRPr lang="pt-PT"/>
          </a:p>
        </p:txBody>
      </p:sp>
    </p:spTree>
    <p:extLst>
      <p:ext uri="{BB962C8B-B14F-4D97-AF65-F5344CB8AC3E}">
        <p14:creationId xmlns:p14="http://schemas.microsoft.com/office/powerpoint/2010/main" val="30161302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EF7A0E6-AE9F-C5EB-1CEA-35B58C17C8CF}"/>
              </a:ext>
            </a:extLst>
          </p:cNvPr>
          <p:cNvSpPr>
            <a:spLocks noGrp="1"/>
          </p:cNvSpPr>
          <p:nvPr>
            <p:ph type="title"/>
          </p:nvPr>
        </p:nvSpPr>
        <p:spPr/>
        <p:txBody>
          <a:bodyPr/>
          <a:lstStyle/>
          <a:p>
            <a:r>
              <a:rPr lang="pt-PT"/>
              <a:t>Clique para editar o estilo de título do Modelo Global</a:t>
            </a:r>
          </a:p>
        </p:txBody>
      </p:sp>
      <p:sp>
        <p:nvSpPr>
          <p:cNvPr id="3" name="Marcador de Posição de Texto Vertical 2">
            <a:extLst>
              <a:ext uri="{FF2B5EF4-FFF2-40B4-BE49-F238E27FC236}">
                <a16:creationId xmlns:a16="http://schemas.microsoft.com/office/drawing/2014/main" id="{B8C43AA3-4743-4595-9FC6-2B2095F66C44}"/>
              </a:ext>
            </a:extLst>
          </p:cNvPr>
          <p:cNvSpPr>
            <a:spLocks noGrp="1"/>
          </p:cNvSpPr>
          <p:nvPr>
            <p:ph type="body" orient="vert" idx="1"/>
          </p:nvPr>
        </p:nvSpPr>
        <p:spPr/>
        <p:txBody>
          <a:bodyPr vert="eaVert"/>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p>
        </p:txBody>
      </p:sp>
      <p:sp>
        <p:nvSpPr>
          <p:cNvPr id="4" name="Marcador de Posição da Data 3">
            <a:extLst>
              <a:ext uri="{FF2B5EF4-FFF2-40B4-BE49-F238E27FC236}">
                <a16:creationId xmlns:a16="http://schemas.microsoft.com/office/drawing/2014/main" id="{1DA80894-9B2E-2D19-B0D0-A0B76D72DA93}"/>
              </a:ext>
            </a:extLst>
          </p:cNvPr>
          <p:cNvSpPr>
            <a:spLocks noGrp="1"/>
          </p:cNvSpPr>
          <p:nvPr>
            <p:ph type="dt" sz="half" idx="10"/>
          </p:nvPr>
        </p:nvSpPr>
        <p:spPr/>
        <p:txBody>
          <a:bodyPr/>
          <a:lstStyle/>
          <a:p>
            <a:fld id="{29E39007-9BD4-4642-A3D9-5F18682705C8}" type="datetimeFigureOut">
              <a:rPr lang="pt-PT" smtClean="0"/>
              <a:t>21/05/2023</a:t>
            </a:fld>
            <a:endParaRPr lang="pt-PT"/>
          </a:p>
        </p:txBody>
      </p:sp>
      <p:sp>
        <p:nvSpPr>
          <p:cNvPr id="5" name="Marcador de Posição do Rodapé 4">
            <a:extLst>
              <a:ext uri="{FF2B5EF4-FFF2-40B4-BE49-F238E27FC236}">
                <a16:creationId xmlns:a16="http://schemas.microsoft.com/office/drawing/2014/main" id="{49EF9E88-EBE5-4B05-5F08-E501A174B744}"/>
              </a:ext>
            </a:extLst>
          </p:cNvPr>
          <p:cNvSpPr>
            <a:spLocks noGrp="1"/>
          </p:cNvSpPr>
          <p:nvPr>
            <p:ph type="ftr" sz="quarter" idx="11"/>
          </p:nvPr>
        </p:nvSpPr>
        <p:spPr/>
        <p:txBody>
          <a:bodyPr/>
          <a:lstStyle/>
          <a:p>
            <a:endParaRPr lang="pt-PT"/>
          </a:p>
        </p:txBody>
      </p:sp>
      <p:sp>
        <p:nvSpPr>
          <p:cNvPr id="6" name="Marcador de Posição do Número do Diapositivo 5">
            <a:extLst>
              <a:ext uri="{FF2B5EF4-FFF2-40B4-BE49-F238E27FC236}">
                <a16:creationId xmlns:a16="http://schemas.microsoft.com/office/drawing/2014/main" id="{FCAE68DF-B066-2595-58DC-0D81284FC35C}"/>
              </a:ext>
            </a:extLst>
          </p:cNvPr>
          <p:cNvSpPr>
            <a:spLocks noGrp="1"/>
          </p:cNvSpPr>
          <p:nvPr>
            <p:ph type="sldNum" sz="quarter" idx="12"/>
          </p:nvPr>
        </p:nvSpPr>
        <p:spPr/>
        <p:txBody>
          <a:bodyPr/>
          <a:lstStyle/>
          <a:p>
            <a:fld id="{7E9DAB46-CC9A-47CF-91DA-8C23C8996C8B}" type="slidenum">
              <a:rPr lang="pt-PT" smtClean="0"/>
              <a:t>‹nº›</a:t>
            </a:fld>
            <a:endParaRPr lang="pt-PT"/>
          </a:p>
        </p:txBody>
      </p:sp>
    </p:spTree>
    <p:extLst>
      <p:ext uri="{BB962C8B-B14F-4D97-AF65-F5344CB8AC3E}">
        <p14:creationId xmlns:p14="http://schemas.microsoft.com/office/powerpoint/2010/main" val="29444498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e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47CEC1C0-872E-D65E-DD45-0C14AFDE643E}"/>
              </a:ext>
            </a:extLst>
          </p:cNvPr>
          <p:cNvSpPr>
            <a:spLocks noGrp="1"/>
          </p:cNvSpPr>
          <p:nvPr>
            <p:ph type="title" orient="vert"/>
          </p:nvPr>
        </p:nvSpPr>
        <p:spPr>
          <a:xfrm>
            <a:off x="8724900" y="365125"/>
            <a:ext cx="2628900" cy="5811838"/>
          </a:xfrm>
        </p:spPr>
        <p:txBody>
          <a:bodyPr vert="eaVert"/>
          <a:lstStyle/>
          <a:p>
            <a:r>
              <a:rPr lang="pt-PT"/>
              <a:t>Clique para editar o estilo de título do Modelo Global</a:t>
            </a:r>
          </a:p>
        </p:txBody>
      </p:sp>
      <p:sp>
        <p:nvSpPr>
          <p:cNvPr id="3" name="Marcador de Posição de Texto Vertical 2">
            <a:extLst>
              <a:ext uri="{FF2B5EF4-FFF2-40B4-BE49-F238E27FC236}">
                <a16:creationId xmlns:a16="http://schemas.microsoft.com/office/drawing/2014/main" id="{5F25F75B-5725-9E5D-F81F-2F978C00A9D2}"/>
              </a:ext>
            </a:extLst>
          </p:cNvPr>
          <p:cNvSpPr>
            <a:spLocks noGrp="1"/>
          </p:cNvSpPr>
          <p:nvPr>
            <p:ph type="body" orient="vert" idx="1"/>
          </p:nvPr>
        </p:nvSpPr>
        <p:spPr>
          <a:xfrm>
            <a:off x="838200" y="365125"/>
            <a:ext cx="7734300" cy="5811838"/>
          </a:xfrm>
        </p:spPr>
        <p:txBody>
          <a:bodyPr vert="eaVert"/>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p>
        </p:txBody>
      </p:sp>
      <p:sp>
        <p:nvSpPr>
          <p:cNvPr id="4" name="Marcador de Posição da Data 3">
            <a:extLst>
              <a:ext uri="{FF2B5EF4-FFF2-40B4-BE49-F238E27FC236}">
                <a16:creationId xmlns:a16="http://schemas.microsoft.com/office/drawing/2014/main" id="{F309811A-54A5-4CFF-ABBD-E9B6F8BBA279}"/>
              </a:ext>
            </a:extLst>
          </p:cNvPr>
          <p:cNvSpPr>
            <a:spLocks noGrp="1"/>
          </p:cNvSpPr>
          <p:nvPr>
            <p:ph type="dt" sz="half" idx="10"/>
          </p:nvPr>
        </p:nvSpPr>
        <p:spPr/>
        <p:txBody>
          <a:bodyPr/>
          <a:lstStyle/>
          <a:p>
            <a:fld id="{29E39007-9BD4-4642-A3D9-5F18682705C8}" type="datetimeFigureOut">
              <a:rPr lang="pt-PT" smtClean="0"/>
              <a:t>21/05/2023</a:t>
            </a:fld>
            <a:endParaRPr lang="pt-PT"/>
          </a:p>
        </p:txBody>
      </p:sp>
      <p:sp>
        <p:nvSpPr>
          <p:cNvPr id="5" name="Marcador de Posição do Rodapé 4">
            <a:extLst>
              <a:ext uri="{FF2B5EF4-FFF2-40B4-BE49-F238E27FC236}">
                <a16:creationId xmlns:a16="http://schemas.microsoft.com/office/drawing/2014/main" id="{8A6718BD-FAB1-DD36-E0C3-78DF168DFB58}"/>
              </a:ext>
            </a:extLst>
          </p:cNvPr>
          <p:cNvSpPr>
            <a:spLocks noGrp="1"/>
          </p:cNvSpPr>
          <p:nvPr>
            <p:ph type="ftr" sz="quarter" idx="11"/>
          </p:nvPr>
        </p:nvSpPr>
        <p:spPr/>
        <p:txBody>
          <a:bodyPr/>
          <a:lstStyle/>
          <a:p>
            <a:endParaRPr lang="pt-PT"/>
          </a:p>
        </p:txBody>
      </p:sp>
      <p:sp>
        <p:nvSpPr>
          <p:cNvPr id="6" name="Marcador de Posição do Número do Diapositivo 5">
            <a:extLst>
              <a:ext uri="{FF2B5EF4-FFF2-40B4-BE49-F238E27FC236}">
                <a16:creationId xmlns:a16="http://schemas.microsoft.com/office/drawing/2014/main" id="{E32C344C-1096-CCF7-80B6-5BD10DCF5037}"/>
              </a:ext>
            </a:extLst>
          </p:cNvPr>
          <p:cNvSpPr>
            <a:spLocks noGrp="1"/>
          </p:cNvSpPr>
          <p:nvPr>
            <p:ph type="sldNum" sz="quarter" idx="12"/>
          </p:nvPr>
        </p:nvSpPr>
        <p:spPr/>
        <p:txBody>
          <a:bodyPr/>
          <a:lstStyle/>
          <a:p>
            <a:fld id="{7E9DAB46-CC9A-47CF-91DA-8C23C8996C8B}" type="slidenum">
              <a:rPr lang="pt-PT" smtClean="0"/>
              <a:t>‹nº›</a:t>
            </a:fld>
            <a:endParaRPr lang="pt-PT"/>
          </a:p>
        </p:txBody>
      </p:sp>
    </p:spTree>
    <p:extLst>
      <p:ext uri="{BB962C8B-B14F-4D97-AF65-F5344CB8AC3E}">
        <p14:creationId xmlns:p14="http://schemas.microsoft.com/office/powerpoint/2010/main" val="16013707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Objet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C0D2BF8-7F72-39B5-9F43-A876E46ABB9E}"/>
              </a:ext>
            </a:extLst>
          </p:cNvPr>
          <p:cNvSpPr>
            <a:spLocks noGrp="1"/>
          </p:cNvSpPr>
          <p:nvPr>
            <p:ph type="title"/>
          </p:nvPr>
        </p:nvSpPr>
        <p:spPr/>
        <p:txBody>
          <a:bodyPr/>
          <a:lstStyle/>
          <a:p>
            <a:r>
              <a:rPr lang="pt-PT"/>
              <a:t>Clique para editar o estilo de título do Modelo Global</a:t>
            </a:r>
          </a:p>
        </p:txBody>
      </p:sp>
      <p:sp>
        <p:nvSpPr>
          <p:cNvPr id="3" name="Marcador de Posição de Conteúdo 2">
            <a:extLst>
              <a:ext uri="{FF2B5EF4-FFF2-40B4-BE49-F238E27FC236}">
                <a16:creationId xmlns:a16="http://schemas.microsoft.com/office/drawing/2014/main" id="{1967A02C-717D-477A-88ED-CC47717E7781}"/>
              </a:ext>
            </a:extLst>
          </p:cNvPr>
          <p:cNvSpPr>
            <a:spLocks noGrp="1"/>
          </p:cNvSpPr>
          <p:nvPr>
            <p:ph idx="1"/>
          </p:nvPr>
        </p:nvSpPr>
        <p:spPr/>
        <p:txBody>
          <a:bodyPr/>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p>
        </p:txBody>
      </p:sp>
      <p:sp>
        <p:nvSpPr>
          <p:cNvPr id="4" name="Marcador de Posição da Data 3">
            <a:extLst>
              <a:ext uri="{FF2B5EF4-FFF2-40B4-BE49-F238E27FC236}">
                <a16:creationId xmlns:a16="http://schemas.microsoft.com/office/drawing/2014/main" id="{704F3A3A-B7A2-DF41-00AB-79BF61FBC311}"/>
              </a:ext>
            </a:extLst>
          </p:cNvPr>
          <p:cNvSpPr>
            <a:spLocks noGrp="1"/>
          </p:cNvSpPr>
          <p:nvPr>
            <p:ph type="dt" sz="half" idx="10"/>
          </p:nvPr>
        </p:nvSpPr>
        <p:spPr/>
        <p:txBody>
          <a:bodyPr/>
          <a:lstStyle/>
          <a:p>
            <a:fld id="{29E39007-9BD4-4642-A3D9-5F18682705C8}" type="datetimeFigureOut">
              <a:rPr lang="pt-PT" smtClean="0"/>
              <a:t>21/05/2023</a:t>
            </a:fld>
            <a:endParaRPr lang="pt-PT"/>
          </a:p>
        </p:txBody>
      </p:sp>
      <p:sp>
        <p:nvSpPr>
          <p:cNvPr id="5" name="Marcador de Posição do Rodapé 4">
            <a:extLst>
              <a:ext uri="{FF2B5EF4-FFF2-40B4-BE49-F238E27FC236}">
                <a16:creationId xmlns:a16="http://schemas.microsoft.com/office/drawing/2014/main" id="{2BB46116-9256-7740-C17F-BA5EFB6D94CE}"/>
              </a:ext>
            </a:extLst>
          </p:cNvPr>
          <p:cNvSpPr>
            <a:spLocks noGrp="1"/>
          </p:cNvSpPr>
          <p:nvPr>
            <p:ph type="ftr" sz="quarter" idx="11"/>
          </p:nvPr>
        </p:nvSpPr>
        <p:spPr/>
        <p:txBody>
          <a:bodyPr/>
          <a:lstStyle/>
          <a:p>
            <a:endParaRPr lang="pt-PT"/>
          </a:p>
        </p:txBody>
      </p:sp>
      <p:sp>
        <p:nvSpPr>
          <p:cNvPr id="6" name="Marcador de Posição do Número do Diapositivo 5">
            <a:extLst>
              <a:ext uri="{FF2B5EF4-FFF2-40B4-BE49-F238E27FC236}">
                <a16:creationId xmlns:a16="http://schemas.microsoft.com/office/drawing/2014/main" id="{04D4533F-121B-44FC-B00B-5C73A4376C2A}"/>
              </a:ext>
            </a:extLst>
          </p:cNvPr>
          <p:cNvSpPr>
            <a:spLocks noGrp="1"/>
          </p:cNvSpPr>
          <p:nvPr>
            <p:ph type="sldNum" sz="quarter" idx="12"/>
          </p:nvPr>
        </p:nvSpPr>
        <p:spPr/>
        <p:txBody>
          <a:bodyPr/>
          <a:lstStyle/>
          <a:p>
            <a:fld id="{7E9DAB46-CC9A-47CF-91DA-8C23C8996C8B}" type="slidenum">
              <a:rPr lang="pt-PT" smtClean="0"/>
              <a:t>‹nº›</a:t>
            </a:fld>
            <a:endParaRPr lang="pt-PT"/>
          </a:p>
        </p:txBody>
      </p:sp>
    </p:spTree>
    <p:extLst>
      <p:ext uri="{BB962C8B-B14F-4D97-AF65-F5344CB8AC3E}">
        <p14:creationId xmlns:p14="http://schemas.microsoft.com/office/powerpoint/2010/main" val="492474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c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C669950-8DA1-71D6-D70B-367AACA6047D}"/>
              </a:ext>
            </a:extLst>
          </p:cNvPr>
          <p:cNvSpPr>
            <a:spLocks noGrp="1"/>
          </p:cNvSpPr>
          <p:nvPr>
            <p:ph type="title"/>
          </p:nvPr>
        </p:nvSpPr>
        <p:spPr>
          <a:xfrm>
            <a:off x="831850" y="1709738"/>
            <a:ext cx="10515600" cy="2852737"/>
          </a:xfrm>
        </p:spPr>
        <p:txBody>
          <a:bodyPr anchor="b"/>
          <a:lstStyle>
            <a:lvl1pPr>
              <a:defRPr sz="6000"/>
            </a:lvl1pPr>
          </a:lstStyle>
          <a:p>
            <a:r>
              <a:rPr lang="pt-PT"/>
              <a:t>Clique para editar o estilo de título do Modelo Global</a:t>
            </a:r>
          </a:p>
        </p:txBody>
      </p:sp>
      <p:sp>
        <p:nvSpPr>
          <p:cNvPr id="3" name="Marcador de Posição do Texto 2">
            <a:extLst>
              <a:ext uri="{FF2B5EF4-FFF2-40B4-BE49-F238E27FC236}">
                <a16:creationId xmlns:a16="http://schemas.microsoft.com/office/drawing/2014/main" id="{B453B2DF-311D-2F44-D2A3-707036A7E1E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PT"/>
              <a:t>Clique para editar os estilos do texto de Modelo Global</a:t>
            </a:r>
          </a:p>
        </p:txBody>
      </p:sp>
      <p:sp>
        <p:nvSpPr>
          <p:cNvPr id="4" name="Marcador de Posição da Data 3">
            <a:extLst>
              <a:ext uri="{FF2B5EF4-FFF2-40B4-BE49-F238E27FC236}">
                <a16:creationId xmlns:a16="http://schemas.microsoft.com/office/drawing/2014/main" id="{FFB187E2-32C5-BB1D-3E2B-D30EA5D5388D}"/>
              </a:ext>
            </a:extLst>
          </p:cNvPr>
          <p:cNvSpPr>
            <a:spLocks noGrp="1"/>
          </p:cNvSpPr>
          <p:nvPr>
            <p:ph type="dt" sz="half" idx="10"/>
          </p:nvPr>
        </p:nvSpPr>
        <p:spPr/>
        <p:txBody>
          <a:bodyPr/>
          <a:lstStyle/>
          <a:p>
            <a:fld id="{29E39007-9BD4-4642-A3D9-5F18682705C8}" type="datetimeFigureOut">
              <a:rPr lang="pt-PT" smtClean="0"/>
              <a:t>21/05/2023</a:t>
            </a:fld>
            <a:endParaRPr lang="pt-PT"/>
          </a:p>
        </p:txBody>
      </p:sp>
      <p:sp>
        <p:nvSpPr>
          <p:cNvPr id="5" name="Marcador de Posição do Rodapé 4">
            <a:extLst>
              <a:ext uri="{FF2B5EF4-FFF2-40B4-BE49-F238E27FC236}">
                <a16:creationId xmlns:a16="http://schemas.microsoft.com/office/drawing/2014/main" id="{5A636605-C0F0-1AF1-83B2-A797D8806872}"/>
              </a:ext>
            </a:extLst>
          </p:cNvPr>
          <p:cNvSpPr>
            <a:spLocks noGrp="1"/>
          </p:cNvSpPr>
          <p:nvPr>
            <p:ph type="ftr" sz="quarter" idx="11"/>
          </p:nvPr>
        </p:nvSpPr>
        <p:spPr/>
        <p:txBody>
          <a:bodyPr/>
          <a:lstStyle/>
          <a:p>
            <a:endParaRPr lang="pt-PT"/>
          </a:p>
        </p:txBody>
      </p:sp>
      <p:sp>
        <p:nvSpPr>
          <p:cNvPr id="6" name="Marcador de Posição do Número do Diapositivo 5">
            <a:extLst>
              <a:ext uri="{FF2B5EF4-FFF2-40B4-BE49-F238E27FC236}">
                <a16:creationId xmlns:a16="http://schemas.microsoft.com/office/drawing/2014/main" id="{2E3CAF04-3465-3B45-66FE-830A40DD8683}"/>
              </a:ext>
            </a:extLst>
          </p:cNvPr>
          <p:cNvSpPr>
            <a:spLocks noGrp="1"/>
          </p:cNvSpPr>
          <p:nvPr>
            <p:ph type="sldNum" sz="quarter" idx="12"/>
          </p:nvPr>
        </p:nvSpPr>
        <p:spPr/>
        <p:txBody>
          <a:bodyPr/>
          <a:lstStyle/>
          <a:p>
            <a:fld id="{7E9DAB46-CC9A-47CF-91DA-8C23C8996C8B}" type="slidenum">
              <a:rPr lang="pt-PT" smtClean="0"/>
              <a:t>‹nº›</a:t>
            </a:fld>
            <a:endParaRPr lang="pt-PT"/>
          </a:p>
        </p:txBody>
      </p:sp>
    </p:spTree>
    <p:extLst>
      <p:ext uri="{BB962C8B-B14F-4D97-AF65-F5344CB8AC3E}">
        <p14:creationId xmlns:p14="http://schemas.microsoft.com/office/powerpoint/2010/main" val="34374053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Conteúdo Dup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B8A1065-2EC4-5119-E779-577DF431560B}"/>
              </a:ext>
            </a:extLst>
          </p:cNvPr>
          <p:cNvSpPr>
            <a:spLocks noGrp="1"/>
          </p:cNvSpPr>
          <p:nvPr>
            <p:ph type="title"/>
          </p:nvPr>
        </p:nvSpPr>
        <p:spPr/>
        <p:txBody>
          <a:bodyPr/>
          <a:lstStyle/>
          <a:p>
            <a:r>
              <a:rPr lang="pt-PT"/>
              <a:t>Clique para editar o estilo de título do Modelo Global</a:t>
            </a:r>
          </a:p>
        </p:txBody>
      </p:sp>
      <p:sp>
        <p:nvSpPr>
          <p:cNvPr id="3" name="Marcador de Posição de Conteúdo 2">
            <a:extLst>
              <a:ext uri="{FF2B5EF4-FFF2-40B4-BE49-F238E27FC236}">
                <a16:creationId xmlns:a16="http://schemas.microsoft.com/office/drawing/2014/main" id="{13223867-CA03-7ABE-8FDE-77DE3BA333C7}"/>
              </a:ext>
            </a:extLst>
          </p:cNvPr>
          <p:cNvSpPr>
            <a:spLocks noGrp="1"/>
          </p:cNvSpPr>
          <p:nvPr>
            <p:ph sz="half" idx="1"/>
          </p:nvPr>
        </p:nvSpPr>
        <p:spPr>
          <a:xfrm>
            <a:off x="838200" y="1825625"/>
            <a:ext cx="5181600" cy="4351338"/>
          </a:xfrm>
        </p:spPr>
        <p:txBody>
          <a:bodyPr/>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p>
        </p:txBody>
      </p:sp>
      <p:sp>
        <p:nvSpPr>
          <p:cNvPr id="4" name="Marcador de Posição de Conteúdo 3">
            <a:extLst>
              <a:ext uri="{FF2B5EF4-FFF2-40B4-BE49-F238E27FC236}">
                <a16:creationId xmlns:a16="http://schemas.microsoft.com/office/drawing/2014/main" id="{4C93696D-7E24-66F2-1CD8-871024FBF010}"/>
              </a:ext>
            </a:extLst>
          </p:cNvPr>
          <p:cNvSpPr>
            <a:spLocks noGrp="1"/>
          </p:cNvSpPr>
          <p:nvPr>
            <p:ph sz="half" idx="2"/>
          </p:nvPr>
        </p:nvSpPr>
        <p:spPr>
          <a:xfrm>
            <a:off x="6172200" y="1825625"/>
            <a:ext cx="5181600" cy="4351338"/>
          </a:xfrm>
        </p:spPr>
        <p:txBody>
          <a:bodyPr/>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p>
        </p:txBody>
      </p:sp>
      <p:sp>
        <p:nvSpPr>
          <p:cNvPr id="5" name="Marcador de Posição da Data 4">
            <a:extLst>
              <a:ext uri="{FF2B5EF4-FFF2-40B4-BE49-F238E27FC236}">
                <a16:creationId xmlns:a16="http://schemas.microsoft.com/office/drawing/2014/main" id="{5742CB07-C229-1FFC-C7EC-30E9B2CCD7BE}"/>
              </a:ext>
            </a:extLst>
          </p:cNvPr>
          <p:cNvSpPr>
            <a:spLocks noGrp="1"/>
          </p:cNvSpPr>
          <p:nvPr>
            <p:ph type="dt" sz="half" idx="10"/>
          </p:nvPr>
        </p:nvSpPr>
        <p:spPr/>
        <p:txBody>
          <a:bodyPr/>
          <a:lstStyle/>
          <a:p>
            <a:fld id="{29E39007-9BD4-4642-A3D9-5F18682705C8}" type="datetimeFigureOut">
              <a:rPr lang="pt-PT" smtClean="0"/>
              <a:t>21/05/2023</a:t>
            </a:fld>
            <a:endParaRPr lang="pt-PT"/>
          </a:p>
        </p:txBody>
      </p:sp>
      <p:sp>
        <p:nvSpPr>
          <p:cNvPr id="6" name="Marcador de Posição do Rodapé 5">
            <a:extLst>
              <a:ext uri="{FF2B5EF4-FFF2-40B4-BE49-F238E27FC236}">
                <a16:creationId xmlns:a16="http://schemas.microsoft.com/office/drawing/2014/main" id="{BEAEAF08-32C0-0BE2-6813-CF5734BB6161}"/>
              </a:ext>
            </a:extLst>
          </p:cNvPr>
          <p:cNvSpPr>
            <a:spLocks noGrp="1"/>
          </p:cNvSpPr>
          <p:nvPr>
            <p:ph type="ftr" sz="quarter" idx="11"/>
          </p:nvPr>
        </p:nvSpPr>
        <p:spPr/>
        <p:txBody>
          <a:bodyPr/>
          <a:lstStyle/>
          <a:p>
            <a:endParaRPr lang="pt-PT"/>
          </a:p>
        </p:txBody>
      </p:sp>
      <p:sp>
        <p:nvSpPr>
          <p:cNvPr id="7" name="Marcador de Posição do Número do Diapositivo 6">
            <a:extLst>
              <a:ext uri="{FF2B5EF4-FFF2-40B4-BE49-F238E27FC236}">
                <a16:creationId xmlns:a16="http://schemas.microsoft.com/office/drawing/2014/main" id="{F85DB4B6-AF8A-4504-0745-B78568BD782F}"/>
              </a:ext>
            </a:extLst>
          </p:cNvPr>
          <p:cNvSpPr>
            <a:spLocks noGrp="1"/>
          </p:cNvSpPr>
          <p:nvPr>
            <p:ph type="sldNum" sz="quarter" idx="12"/>
          </p:nvPr>
        </p:nvSpPr>
        <p:spPr/>
        <p:txBody>
          <a:bodyPr/>
          <a:lstStyle/>
          <a:p>
            <a:fld id="{7E9DAB46-CC9A-47CF-91DA-8C23C8996C8B}" type="slidenum">
              <a:rPr lang="pt-PT" smtClean="0"/>
              <a:t>‹nº›</a:t>
            </a:fld>
            <a:endParaRPr lang="pt-PT"/>
          </a:p>
        </p:txBody>
      </p:sp>
    </p:spTree>
    <p:extLst>
      <p:ext uri="{BB962C8B-B14F-4D97-AF65-F5344CB8AC3E}">
        <p14:creationId xmlns:p14="http://schemas.microsoft.com/office/powerpoint/2010/main" val="31724844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28CE528-47A0-03BD-A1C8-76C92BD3296A}"/>
              </a:ext>
            </a:extLst>
          </p:cNvPr>
          <p:cNvSpPr>
            <a:spLocks noGrp="1"/>
          </p:cNvSpPr>
          <p:nvPr>
            <p:ph type="title"/>
          </p:nvPr>
        </p:nvSpPr>
        <p:spPr>
          <a:xfrm>
            <a:off x="839788" y="365125"/>
            <a:ext cx="10515600" cy="1325563"/>
          </a:xfrm>
        </p:spPr>
        <p:txBody>
          <a:bodyPr/>
          <a:lstStyle/>
          <a:p>
            <a:r>
              <a:rPr lang="pt-PT"/>
              <a:t>Clique para editar o estilo de título do Modelo Global</a:t>
            </a:r>
          </a:p>
        </p:txBody>
      </p:sp>
      <p:sp>
        <p:nvSpPr>
          <p:cNvPr id="3" name="Marcador de Posição do Texto 2">
            <a:extLst>
              <a:ext uri="{FF2B5EF4-FFF2-40B4-BE49-F238E27FC236}">
                <a16:creationId xmlns:a16="http://schemas.microsoft.com/office/drawing/2014/main" id="{DDBC0CBA-69FC-9B0A-3EF4-79D04A85BFF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PT"/>
              <a:t>Clique para editar os estilos do texto de Modelo Global</a:t>
            </a:r>
          </a:p>
        </p:txBody>
      </p:sp>
      <p:sp>
        <p:nvSpPr>
          <p:cNvPr id="4" name="Marcador de Posição de Conteúdo 3">
            <a:extLst>
              <a:ext uri="{FF2B5EF4-FFF2-40B4-BE49-F238E27FC236}">
                <a16:creationId xmlns:a16="http://schemas.microsoft.com/office/drawing/2014/main" id="{4C044B35-7952-0590-EEE7-D0098723BB46}"/>
              </a:ext>
            </a:extLst>
          </p:cNvPr>
          <p:cNvSpPr>
            <a:spLocks noGrp="1"/>
          </p:cNvSpPr>
          <p:nvPr>
            <p:ph sz="half" idx="2"/>
          </p:nvPr>
        </p:nvSpPr>
        <p:spPr>
          <a:xfrm>
            <a:off x="839788" y="2505075"/>
            <a:ext cx="5157787" cy="3684588"/>
          </a:xfrm>
        </p:spPr>
        <p:txBody>
          <a:bodyPr/>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p>
        </p:txBody>
      </p:sp>
      <p:sp>
        <p:nvSpPr>
          <p:cNvPr id="5" name="Marcador de Posição do Texto 4">
            <a:extLst>
              <a:ext uri="{FF2B5EF4-FFF2-40B4-BE49-F238E27FC236}">
                <a16:creationId xmlns:a16="http://schemas.microsoft.com/office/drawing/2014/main" id="{4FD65803-5024-6037-2FBC-1C28435CCE1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PT"/>
              <a:t>Clique para editar os estilos do texto de Modelo Global</a:t>
            </a:r>
          </a:p>
        </p:txBody>
      </p:sp>
      <p:sp>
        <p:nvSpPr>
          <p:cNvPr id="6" name="Marcador de Posição de Conteúdo 5">
            <a:extLst>
              <a:ext uri="{FF2B5EF4-FFF2-40B4-BE49-F238E27FC236}">
                <a16:creationId xmlns:a16="http://schemas.microsoft.com/office/drawing/2014/main" id="{F2A5219C-2E9C-BCC8-0028-68ECB0F326C0}"/>
              </a:ext>
            </a:extLst>
          </p:cNvPr>
          <p:cNvSpPr>
            <a:spLocks noGrp="1"/>
          </p:cNvSpPr>
          <p:nvPr>
            <p:ph sz="quarter" idx="4"/>
          </p:nvPr>
        </p:nvSpPr>
        <p:spPr>
          <a:xfrm>
            <a:off x="6172200" y="2505075"/>
            <a:ext cx="5183188" cy="3684588"/>
          </a:xfrm>
        </p:spPr>
        <p:txBody>
          <a:bodyPr/>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p>
        </p:txBody>
      </p:sp>
      <p:sp>
        <p:nvSpPr>
          <p:cNvPr id="7" name="Marcador de Posição da Data 6">
            <a:extLst>
              <a:ext uri="{FF2B5EF4-FFF2-40B4-BE49-F238E27FC236}">
                <a16:creationId xmlns:a16="http://schemas.microsoft.com/office/drawing/2014/main" id="{3793D0A4-2919-ED7A-C045-41FCB560CA94}"/>
              </a:ext>
            </a:extLst>
          </p:cNvPr>
          <p:cNvSpPr>
            <a:spLocks noGrp="1"/>
          </p:cNvSpPr>
          <p:nvPr>
            <p:ph type="dt" sz="half" idx="10"/>
          </p:nvPr>
        </p:nvSpPr>
        <p:spPr/>
        <p:txBody>
          <a:bodyPr/>
          <a:lstStyle/>
          <a:p>
            <a:fld id="{29E39007-9BD4-4642-A3D9-5F18682705C8}" type="datetimeFigureOut">
              <a:rPr lang="pt-PT" smtClean="0"/>
              <a:t>21/05/2023</a:t>
            </a:fld>
            <a:endParaRPr lang="pt-PT"/>
          </a:p>
        </p:txBody>
      </p:sp>
      <p:sp>
        <p:nvSpPr>
          <p:cNvPr id="8" name="Marcador de Posição do Rodapé 7">
            <a:extLst>
              <a:ext uri="{FF2B5EF4-FFF2-40B4-BE49-F238E27FC236}">
                <a16:creationId xmlns:a16="http://schemas.microsoft.com/office/drawing/2014/main" id="{3152D2EF-5C1B-E933-A9E6-1346A6018858}"/>
              </a:ext>
            </a:extLst>
          </p:cNvPr>
          <p:cNvSpPr>
            <a:spLocks noGrp="1"/>
          </p:cNvSpPr>
          <p:nvPr>
            <p:ph type="ftr" sz="quarter" idx="11"/>
          </p:nvPr>
        </p:nvSpPr>
        <p:spPr/>
        <p:txBody>
          <a:bodyPr/>
          <a:lstStyle/>
          <a:p>
            <a:endParaRPr lang="pt-PT"/>
          </a:p>
        </p:txBody>
      </p:sp>
      <p:sp>
        <p:nvSpPr>
          <p:cNvPr id="9" name="Marcador de Posição do Número do Diapositivo 8">
            <a:extLst>
              <a:ext uri="{FF2B5EF4-FFF2-40B4-BE49-F238E27FC236}">
                <a16:creationId xmlns:a16="http://schemas.microsoft.com/office/drawing/2014/main" id="{43C3DAC7-11E6-35F6-6657-04C5FB2401A1}"/>
              </a:ext>
            </a:extLst>
          </p:cNvPr>
          <p:cNvSpPr>
            <a:spLocks noGrp="1"/>
          </p:cNvSpPr>
          <p:nvPr>
            <p:ph type="sldNum" sz="quarter" idx="12"/>
          </p:nvPr>
        </p:nvSpPr>
        <p:spPr/>
        <p:txBody>
          <a:bodyPr/>
          <a:lstStyle/>
          <a:p>
            <a:fld id="{7E9DAB46-CC9A-47CF-91DA-8C23C8996C8B}" type="slidenum">
              <a:rPr lang="pt-PT" smtClean="0"/>
              <a:t>‹nº›</a:t>
            </a:fld>
            <a:endParaRPr lang="pt-PT"/>
          </a:p>
        </p:txBody>
      </p:sp>
    </p:spTree>
    <p:extLst>
      <p:ext uri="{BB962C8B-B14F-4D97-AF65-F5344CB8AC3E}">
        <p14:creationId xmlns:p14="http://schemas.microsoft.com/office/powerpoint/2010/main" val="37418146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C86A324-0B4C-0CC7-531D-03CE686BA1D0}"/>
              </a:ext>
            </a:extLst>
          </p:cNvPr>
          <p:cNvSpPr>
            <a:spLocks noGrp="1"/>
          </p:cNvSpPr>
          <p:nvPr>
            <p:ph type="title"/>
          </p:nvPr>
        </p:nvSpPr>
        <p:spPr/>
        <p:txBody>
          <a:bodyPr/>
          <a:lstStyle/>
          <a:p>
            <a:r>
              <a:rPr lang="pt-PT"/>
              <a:t>Clique para editar o estilo de título do Modelo Global</a:t>
            </a:r>
          </a:p>
        </p:txBody>
      </p:sp>
      <p:sp>
        <p:nvSpPr>
          <p:cNvPr id="3" name="Marcador de Posição da Data 2">
            <a:extLst>
              <a:ext uri="{FF2B5EF4-FFF2-40B4-BE49-F238E27FC236}">
                <a16:creationId xmlns:a16="http://schemas.microsoft.com/office/drawing/2014/main" id="{7C4C2DD0-7D0F-4D08-0237-2B1F712F7E32}"/>
              </a:ext>
            </a:extLst>
          </p:cNvPr>
          <p:cNvSpPr>
            <a:spLocks noGrp="1"/>
          </p:cNvSpPr>
          <p:nvPr>
            <p:ph type="dt" sz="half" idx="10"/>
          </p:nvPr>
        </p:nvSpPr>
        <p:spPr/>
        <p:txBody>
          <a:bodyPr/>
          <a:lstStyle/>
          <a:p>
            <a:fld id="{29E39007-9BD4-4642-A3D9-5F18682705C8}" type="datetimeFigureOut">
              <a:rPr lang="pt-PT" smtClean="0"/>
              <a:t>21/05/2023</a:t>
            </a:fld>
            <a:endParaRPr lang="pt-PT"/>
          </a:p>
        </p:txBody>
      </p:sp>
      <p:sp>
        <p:nvSpPr>
          <p:cNvPr id="4" name="Marcador de Posição do Rodapé 3">
            <a:extLst>
              <a:ext uri="{FF2B5EF4-FFF2-40B4-BE49-F238E27FC236}">
                <a16:creationId xmlns:a16="http://schemas.microsoft.com/office/drawing/2014/main" id="{252CD662-C1A5-985E-3A6F-6FCFD704B0C5}"/>
              </a:ext>
            </a:extLst>
          </p:cNvPr>
          <p:cNvSpPr>
            <a:spLocks noGrp="1"/>
          </p:cNvSpPr>
          <p:nvPr>
            <p:ph type="ftr" sz="quarter" idx="11"/>
          </p:nvPr>
        </p:nvSpPr>
        <p:spPr/>
        <p:txBody>
          <a:bodyPr/>
          <a:lstStyle/>
          <a:p>
            <a:endParaRPr lang="pt-PT"/>
          </a:p>
        </p:txBody>
      </p:sp>
      <p:sp>
        <p:nvSpPr>
          <p:cNvPr id="5" name="Marcador de Posição do Número do Diapositivo 4">
            <a:extLst>
              <a:ext uri="{FF2B5EF4-FFF2-40B4-BE49-F238E27FC236}">
                <a16:creationId xmlns:a16="http://schemas.microsoft.com/office/drawing/2014/main" id="{DCB53459-C82A-FEF5-B70B-4FF54F7667B5}"/>
              </a:ext>
            </a:extLst>
          </p:cNvPr>
          <p:cNvSpPr>
            <a:spLocks noGrp="1"/>
          </p:cNvSpPr>
          <p:nvPr>
            <p:ph type="sldNum" sz="quarter" idx="12"/>
          </p:nvPr>
        </p:nvSpPr>
        <p:spPr/>
        <p:txBody>
          <a:bodyPr/>
          <a:lstStyle/>
          <a:p>
            <a:fld id="{7E9DAB46-CC9A-47CF-91DA-8C23C8996C8B}" type="slidenum">
              <a:rPr lang="pt-PT" smtClean="0"/>
              <a:t>‹nº›</a:t>
            </a:fld>
            <a:endParaRPr lang="pt-PT"/>
          </a:p>
        </p:txBody>
      </p:sp>
    </p:spTree>
    <p:extLst>
      <p:ext uri="{BB962C8B-B14F-4D97-AF65-F5344CB8AC3E}">
        <p14:creationId xmlns:p14="http://schemas.microsoft.com/office/powerpoint/2010/main" val="15788025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Marcador de Posição da Data 1">
            <a:extLst>
              <a:ext uri="{FF2B5EF4-FFF2-40B4-BE49-F238E27FC236}">
                <a16:creationId xmlns:a16="http://schemas.microsoft.com/office/drawing/2014/main" id="{66C8BBAF-0226-C816-0DD3-44306DBFB419}"/>
              </a:ext>
            </a:extLst>
          </p:cNvPr>
          <p:cNvSpPr>
            <a:spLocks noGrp="1"/>
          </p:cNvSpPr>
          <p:nvPr>
            <p:ph type="dt" sz="half" idx="10"/>
          </p:nvPr>
        </p:nvSpPr>
        <p:spPr/>
        <p:txBody>
          <a:bodyPr/>
          <a:lstStyle/>
          <a:p>
            <a:fld id="{29E39007-9BD4-4642-A3D9-5F18682705C8}" type="datetimeFigureOut">
              <a:rPr lang="pt-PT" smtClean="0"/>
              <a:t>21/05/2023</a:t>
            </a:fld>
            <a:endParaRPr lang="pt-PT"/>
          </a:p>
        </p:txBody>
      </p:sp>
      <p:sp>
        <p:nvSpPr>
          <p:cNvPr id="3" name="Marcador de Posição do Rodapé 2">
            <a:extLst>
              <a:ext uri="{FF2B5EF4-FFF2-40B4-BE49-F238E27FC236}">
                <a16:creationId xmlns:a16="http://schemas.microsoft.com/office/drawing/2014/main" id="{A1FF6A87-C9D9-ECED-5A48-2D24C43708D8}"/>
              </a:ext>
            </a:extLst>
          </p:cNvPr>
          <p:cNvSpPr>
            <a:spLocks noGrp="1"/>
          </p:cNvSpPr>
          <p:nvPr>
            <p:ph type="ftr" sz="quarter" idx="11"/>
          </p:nvPr>
        </p:nvSpPr>
        <p:spPr/>
        <p:txBody>
          <a:bodyPr/>
          <a:lstStyle/>
          <a:p>
            <a:endParaRPr lang="pt-PT"/>
          </a:p>
        </p:txBody>
      </p:sp>
      <p:sp>
        <p:nvSpPr>
          <p:cNvPr id="4" name="Marcador de Posição do Número do Diapositivo 3">
            <a:extLst>
              <a:ext uri="{FF2B5EF4-FFF2-40B4-BE49-F238E27FC236}">
                <a16:creationId xmlns:a16="http://schemas.microsoft.com/office/drawing/2014/main" id="{7743A55A-5693-0FBE-5E66-9C815C1643C9}"/>
              </a:ext>
            </a:extLst>
          </p:cNvPr>
          <p:cNvSpPr>
            <a:spLocks noGrp="1"/>
          </p:cNvSpPr>
          <p:nvPr>
            <p:ph type="sldNum" sz="quarter" idx="12"/>
          </p:nvPr>
        </p:nvSpPr>
        <p:spPr/>
        <p:txBody>
          <a:bodyPr/>
          <a:lstStyle/>
          <a:p>
            <a:fld id="{7E9DAB46-CC9A-47CF-91DA-8C23C8996C8B}" type="slidenum">
              <a:rPr lang="pt-PT" smtClean="0"/>
              <a:t>‹nº›</a:t>
            </a:fld>
            <a:endParaRPr lang="pt-PT"/>
          </a:p>
        </p:txBody>
      </p:sp>
    </p:spTree>
    <p:extLst>
      <p:ext uri="{BB962C8B-B14F-4D97-AF65-F5344CB8AC3E}">
        <p14:creationId xmlns:p14="http://schemas.microsoft.com/office/powerpoint/2010/main" val="27585983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231F06-EEBD-6B5C-BDD2-8F5D7FAB5A59}"/>
              </a:ext>
            </a:extLst>
          </p:cNvPr>
          <p:cNvSpPr>
            <a:spLocks noGrp="1"/>
          </p:cNvSpPr>
          <p:nvPr>
            <p:ph type="title"/>
          </p:nvPr>
        </p:nvSpPr>
        <p:spPr>
          <a:xfrm>
            <a:off x="839788" y="457200"/>
            <a:ext cx="3932237" cy="1600200"/>
          </a:xfrm>
        </p:spPr>
        <p:txBody>
          <a:bodyPr anchor="b"/>
          <a:lstStyle>
            <a:lvl1pPr>
              <a:defRPr sz="3200"/>
            </a:lvl1pPr>
          </a:lstStyle>
          <a:p>
            <a:r>
              <a:rPr lang="pt-PT"/>
              <a:t>Clique para editar o estilo de título do Modelo Global</a:t>
            </a:r>
          </a:p>
        </p:txBody>
      </p:sp>
      <p:sp>
        <p:nvSpPr>
          <p:cNvPr id="3" name="Marcador de Posição de Conteúdo 2">
            <a:extLst>
              <a:ext uri="{FF2B5EF4-FFF2-40B4-BE49-F238E27FC236}">
                <a16:creationId xmlns:a16="http://schemas.microsoft.com/office/drawing/2014/main" id="{1B58B94E-2027-4922-D805-05012583C64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p>
        </p:txBody>
      </p:sp>
      <p:sp>
        <p:nvSpPr>
          <p:cNvPr id="4" name="Marcador de Posição do Texto 3">
            <a:extLst>
              <a:ext uri="{FF2B5EF4-FFF2-40B4-BE49-F238E27FC236}">
                <a16:creationId xmlns:a16="http://schemas.microsoft.com/office/drawing/2014/main" id="{F196F91A-3219-D382-A97F-91900E53C81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PT"/>
              <a:t>Clique para editar os estilos do texto de Modelo Global</a:t>
            </a:r>
          </a:p>
        </p:txBody>
      </p:sp>
      <p:sp>
        <p:nvSpPr>
          <p:cNvPr id="5" name="Marcador de Posição da Data 4">
            <a:extLst>
              <a:ext uri="{FF2B5EF4-FFF2-40B4-BE49-F238E27FC236}">
                <a16:creationId xmlns:a16="http://schemas.microsoft.com/office/drawing/2014/main" id="{CBC024C8-2860-8172-B7A6-B5A6260FD151}"/>
              </a:ext>
            </a:extLst>
          </p:cNvPr>
          <p:cNvSpPr>
            <a:spLocks noGrp="1"/>
          </p:cNvSpPr>
          <p:nvPr>
            <p:ph type="dt" sz="half" idx="10"/>
          </p:nvPr>
        </p:nvSpPr>
        <p:spPr/>
        <p:txBody>
          <a:bodyPr/>
          <a:lstStyle/>
          <a:p>
            <a:fld id="{29E39007-9BD4-4642-A3D9-5F18682705C8}" type="datetimeFigureOut">
              <a:rPr lang="pt-PT" smtClean="0"/>
              <a:t>21/05/2023</a:t>
            </a:fld>
            <a:endParaRPr lang="pt-PT"/>
          </a:p>
        </p:txBody>
      </p:sp>
      <p:sp>
        <p:nvSpPr>
          <p:cNvPr id="6" name="Marcador de Posição do Rodapé 5">
            <a:extLst>
              <a:ext uri="{FF2B5EF4-FFF2-40B4-BE49-F238E27FC236}">
                <a16:creationId xmlns:a16="http://schemas.microsoft.com/office/drawing/2014/main" id="{3FBEFBDC-3E8E-D816-2610-D2F3220222F5}"/>
              </a:ext>
            </a:extLst>
          </p:cNvPr>
          <p:cNvSpPr>
            <a:spLocks noGrp="1"/>
          </p:cNvSpPr>
          <p:nvPr>
            <p:ph type="ftr" sz="quarter" idx="11"/>
          </p:nvPr>
        </p:nvSpPr>
        <p:spPr/>
        <p:txBody>
          <a:bodyPr/>
          <a:lstStyle/>
          <a:p>
            <a:endParaRPr lang="pt-PT"/>
          </a:p>
        </p:txBody>
      </p:sp>
      <p:sp>
        <p:nvSpPr>
          <p:cNvPr id="7" name="Marcador de Posição do Número do Diapositivo 6">
            <a:extLst>
              <a:ext uri="{FF2B5EF4-FFF2-40B4-BE49-F238E27FC236}">
                <a16:creationId xmlns:a16="http://schemas.microsoft.com/office/drawing/2014/main" id="{4C505314-CBE6-27EF-B63A-FEE12088D6E2}"/>
              </a:ext>
            </a:extLst>
          </p:cNvPr>
          <p:cNvSpPr>
            <a:spLocks noGrp="1"/>
          </p:cNvSpPr>
          <p:nvPr>
            <p:ph type="sldNum" sz="quarter" idx="12"/>
          </p:nvPr>
        </p:nvSpPr>
        <p:spPr/>
        <p:txBody>
          <a:bodyPr/>
          <a:lstStyle/>
          <a:p>
            <a:fld id="{7E9DAB46-CC9A-47CF-91DA-8C23C8996C8B}" type="slidenum">
              <a:rPr lang="pt-PT" smtClean="0"/>
              <a:t>‹nº›</a:t>
            </a:fld>
            <a:endParaRPr lang="pt-PT"/>
          </a:p>
        </p:txBody>
      </p:sp>
    </p:spTree>
    <p:extLst>
      <p:ext uri="{BB962C8B-B14F-4D97-AF65-F5344CB8AC3E}">
        <p14:creationId xmlns:p14="http://schemas.microsoft.com/office/powerpoint/2010/main" val="32063333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5DA6B88-24ED-30F1-8D6E-41C02B5CD871}"/>
              </a:ext>
            </a:extLst>
          </p:cNvPr>
          <p:cNvSpPr>
            <a:spLocks noGrp="1"/>
          </p:cNvSpPr>
          <p:nvPr>
            <p:ph type="title"/>
          </p:nvPr>
        </p:nvSpPr>
        <p:spPr>
          <a:xfrm>
            <a:off x="839788" y="457200"/>
            <a:ext cx="3932237" cy="1600200"/>
          </a:xfrm>
        </p:spPr>
        <p:txBody>
          <a:bodyPr anchor="b"/>
          <a:lstStyle>
            <a:lvl1pPr>
              <a:defRPr sz="3200"/>
            </a:lvl1pPr>
          </a:lstStyle>
          <a:p>
            <a:r>
              <a:rPr lang="pt-PT"/>
              <a:t>Clique para editar o estilo de título do Modelo Global</a:t>
            </a:r>
          </a:p>
        </p:txBody>
      </p:sp>
      <p:sp>
        <p:nvSpPr>
          <p:cNvPr id="3" name="Marcador de Posição da Imagem 2">
            <a:extLst>
              <a:ext uri="{FF2B5EF4-FFF2-40B4-BE49-F238E27FC236}">
                <a16:creationId xmlns:a16="http://schemas.microsoft.com/office/drawing/2014/main" id="{77E1B561-D70F-330F-7CF5-F8F5223F15F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PT"/>
          </a:p>
        </p:txBody>
      </p:sp>
      <p:sp>
        <p:nvSpPr>
          <p:cNvPr id="4" name="Marcador de Posição do Texto 3">
            <a:extLst>
              <a:ext uri="{FF2B5EF4-FFF2-40B4-BE49-F238E27FC236}">
                <a16:creationId xmlns:a16="http://schemas.microsoft.com/office/drawing/2014/main" id="{F31C1E97-95C2-32C2-5776-2D09616B9E1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PT"/>
              <a:t>Clique para editar os estilos do texto de Modelo Global</a:t>
            </a:r>
          </a:p>
        </p:txBody>
      </p:sp>
      <p:sp>
        <p:nvSpPr>
          <p:cNvPr id="5" name="Marcador de Posição da Data 4">
            <a:extLst>
              <a:ext uri="{FF2B5EF4-FFF2-40B4-BE49-F238E27FC236}">
                <a16:creationId xmlns:a16="http://schemas.microsoft.com/office/drawing/2014/main" id="{C83E0057-F88B-25A3-EF7C-04EF5B0BB8D2}"/>
              </a:ext>
            </a:extLst>
          </p:cNvPr>
          <p:cNvSpPr>
            <a:spLocks noGrp="1"/>
          </p:cNvSpPr>
          <p:nvPr>
            <p:ph type="dt" sz="half" idx="10"/>
          </p:nvPr>
        </p:nvSpPr>
        <p:spPr/>
        <p:txBody>
          <a:bodyPr/>
          <a:lstStyle/>
          <a:p>
            <a:fld id="{29E39007-9BD4-4642-A3D9-5F18682705C8}" type="datetimeFigureOut">
              <a:rPr lang="pt-PT" smtClean="0"/>
              <a:t>21/05/2023</a:t>
            </a:fld>
            <a:endParaRPr lang="pt-PT"/>
          </a:p>
        </p:txBody>
      </p:sp>
      <p:sp>
        <p:nvSpPr>
          <p:cNvPr id="6" name="Marcador de Posição do Rodapé 5">
            <a:extLst>
              <a:ext uri="{FF2B5EF4-FFF2-40B4-BE49-F238E27FC236}">
                <a16:creationId xmlns:a16="http://schemas.microsoft.com/office/drawing/2014/main" id="{DD6A9C5D-5FC2-68A8-D1FB-C5FCFC0A3EE9}"/>
              </a:ext>
            </a:extLst>
          </p:cNvPr>
          <p:cNvSpPr>
            <a:spLocks noGrp="1"/>
          </p:cNvSpPr>
          <p:nvPr>
            <p:ph type="ftr" sz="quarter" idx="11"/>
          </p:nvPr>
        </p:nvSpPr>
        <p:spPr/>
        <p:txBody>
          <a:bodyPr/>
          <a:lstStyle/>
          <a:p>
            <a:endParaRPr lang="pt-PT"/>
          </a:p>
        </p:txBody>
      </p:sp>
      <p:sp>
        <p:nvSpPr>
          <p:cNvPr id="7" name="Marcador de Posição do Número do Diapositivo 6">
            <a:extLst>
              <a:ext uri="{FF2B5EF4-FFF2-40B4-BE49-F238E27FC236}">
                <a16:creationId xmlns:a16="http://schemas.microsoft.com/office/drawing/2014/main" id="{BFF4780A-8AB8-F6CD-5F5B-91AE7043F6AD}"/>
              </a:ext>
            </a:extLst>
          </p:cNvPr>
          <p:cNvSpPr>
            <a:spLocks noGrp="1"/>
          </p:cNvSpPr>
          <p:nvPr>
            <p:ph type="sldNum" sz="quarter" idx="12"/>
          </p:nvPr>
        </p:nvSpPr>
        <p:spPr/>
        <p:txBody>
          <a:bodyPr/>
          <a:lstStyle/>
          <a:p>
            <a:fld id="{7E9DAB46-CC9A-47CF-91DA-8C23C8996C8B}" type="slidenum">
              <a:rPr lang="pt-PT" smtClean="0"/>
              <a:t>‹nº›</a:t>
            </a:fld>
            <a:endParaRPr lang="pt-PT"/>
          </a:p>
        </p:txBody>
      </p:sp>
    </p:spTree>
    <p:extLst>
      <p:ext uri="{BB962C8B-B14F-4D97-AF65-F5344CB8AC3E}">
        <p14:creationId xmlns:p14="http://schemas.microsoft.com/office/powerpoint/2010/main" val="29709079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ção do Título 1">
            <a:extLst>
              <a:ext uri="{FF2B5EF4-FFF2-40B4-BE49-F238E27FC236}">
                <a16:creationId xmlns:a16="http://schemas.microsoft.com/office/drawing/2014/main" id="{09CD9070-2B1C-9E75-4C73-5BC9A402B64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PT"/>
              <a:t>Clique para editar o estilo de título do Modelo Global</a:t>
            </a:r>
          </a:p>
        </p:txBody>
      </p:sp>
      <p:sp>
        <p:nvSpPr>
          <p:cNvPr id="3" name="Marcador de Posição do Texto 2">
            <a:extLst>
              <a:ext uri="{FF2B5EF4-FFF2-40B4-BE49-F238E27FC236}">
                <a16:creationId xmlns:a16="http://schemas.microsoft.com/office/drawing/2014/main" id="{4537B4F6-8F28-6563-A98B-D5A6B8E223F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p>
        </p:txBody>
      </p:sp>
      <p:sp>
        <p:nvSpPr>
          <p:cNvPr id="4" name="Marcador de Posição da Data 3">
            <a:extLst>
              <a:ext uri="{FF2B5EF4-FFF2-40B4-BE49-F238E27FC236}">
                <a16:creationId xmlns:a16="http://schemas.microsoft.com/office/drawing/2014/main" id="{2DB57251-0351-8F62-F83E-E63E53B4ACF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9E39007-9BD4-4642-A3D9-5F18682705C8}" type="datetimeFigureOut">
              <a:rPr lang="pt-PT" smtClean="0"/>
              <a:t>21/05/2023</a:t>
            </a:fld>
            <a:endParaRPr lang="pt-PT"/>
          </a:p>
        </p:txBody>
      </p:sp>
      <p:sp>
        <p:nvSpPr>
          <p:cNvPr id="5" name="Marcador de Posição do Rodapé 4">
            <a:extLst>
              <a:ext uri="{FF2B5EF4-FFF2-40B4-BE49-F238E27FC236}">
                <a16:creationId xmlns:a16="http://schemas.microsoft.com/office/drawing/2014/main" id="{D5CE16C6-55F9-F1B3-CAC3-D29E1482765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PT"/>
          </a:p>
        </p:txBody>
      </p:sp>
      <p:sp>
        <p:nvSpPr>
          <p:cNvPr id="6" name="Marcador de Posição do Número do Diapositivo 5">
            <a:extLst>
              <a:ext uri="{FF2B5EF4-FFF2-40B4-BE49-F238E27FC236}">
                <a16:creationId xmlns:a16="http://schemas.microsoft.com/office/drawing/2014/main" id="{BCA39C42-01E4-E3AE-86E6-3390C890EF7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E9DAB46-CC9A-47CF-91DA-8C23C8996C8B}" type="slidenum">
              <a:rPr lang="pt-PT" smtClean="0"/>
              <a:t>‹nº›</a:t>
            </a:fld>
            <a:endParaRPr lang="pt-PT"/>
          </a:p>
        </p:txBody>
      </p:sp>
    </p:spTree>
    <p:extLst>
      <p:ext uri="{BB962C8B-B14F-4D97-AF65-F5344CB8AC3E}">
        <p14:creationId xmlns:p14="http://schemas.microsoft.com/office/powerpoint/2010/main" val="27799755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s>
</file>

<file path=ppt/slides/_rels/slide6.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D1CDCA"/>
        </a:solidFill>
        <a:effectLst/>
      </p:bgPr>
    </p:bg>
    <p:spTree>
      <p:nvGrpSpPr>
        <p:cNvPr id="1" name=""/>
        <p:cNvGrpSpPr/>
        <p:nvPr/>
      </p:nvGrpSpPr>
      <p:grpSpPr>
        <a:xfrm>
          <a:off x="0" y="0"/>
          <a:ext cx="0" cy="0"/>
          <a:chOff x="0" y="0"/>
          <a:chExt cx="0" cy="0"/>
        </a:xfrm>
      </p:grpSpPr>
      <p:sp>
        <p:nvSpPr>
          <p:cNvPr id="4" name="CaixaDeTexto 3">
            <a:extLst>
              <a:ext uri="{FF2B5EF4-FFF2-40B4-BE49-F238E27FC236}">
                <a16:creationId xmlns:a16="http://schemas.microsoft.com/office/drawing/2014/main" id="{D0ACC087-A7B4-687C-2C76-2369088F8672}"/>
              </a:ext>
            </a:extLst>
          </p:cNvPr>
          <p:cNvSpPr txBox="1"/>
          <p:nvPr/>
        </p:nvSpPr>
        <p:spPr>
          <a:xfrm>
            <a:off x="482956" y="136345"/>
            <a:ext cx="9092484" cy="3477875"/>
          </a:xfrm>
          <a:prstGeom prst="rect">
            <a:avLst/>
          </a:prstGeom>
          <a:noFill/>
        </p:spPr>
        <p:txBody>
          <a:bodyPr wrap="square" rtlCol="0">
            <a:spAutoFit/>
          </a:bodyPr>
          <a:lstStyle/>
          <a:p>
            <a:r>
              <a:rPr lang="pt-PT" sz="22000" dirty="0">
                <a:ln w="57150">
                  <a:solidFill>
                    <a:srgbClr val="A0876E"/>
                  </a:solidFill>
                </a:ln>
                <a:noFill/>
                <a:latin typeface="Bernard MT Condensed" panose="02050806060905020404" pitchFamily="18" charset="0"/>
                <a:cs typeface="Aharoni" panose="02010803020104030203" pitchFamily="2" charset="-79"/>
              </a:rPr>
              <a:t>Project</a:t>
            </a:r>
          </a:p>
        </p:txBody>
      </p:sp>
      <p:sp>
        <p:nvSpPr>
          <p:cNvPr id="6" name="CaixaDeTexto 5">
            <a:extLst>
              <a:ext uri="{FF2B5EF4-FFF2-40B4-BE49-F238E27FC236}">
                <a16:creationId xmlns:a16="http://schemas.microsoft.com/office/drawing/2014/main" id="{6ACBB95E-07F3-825A-03F7-4B23E877B489}"/>
              </a:ext>
            </a:extLst>
          </p:cNvPr>
          <p:cNvSpPr txBox="1"/>
          <p:nvPr/>
        </p:nvSpPr>
        <p:spPr>
          <a:xfrm>
            <a:off x="315532" y="2595093"/>
            <a:ext cx="8603087" cy="2708434"/>
          </a:xfrm>
          <a:prstGeom prst="rect">
            <a:avLst/>
          </a:prstGeom>
          <a:noFill/>
        </p:spPr>
        <p:txBody>
          <a:bodyPr wrap="square" rtlCol="0">
            <a:spAutoFit/>
          </a:bodyPr>
          <a:lstStyle/>
          <a:p>
            <a:r>
              <a:rPr lang="pt-PT" sz="17000" dirty="0">
                <a:solidFill>
                  <a:srgbClr val="A0876E"/>
                </a:solidFill>
                <a:effectLst>
                  <a:outerShdw blurRad="50800" dist="38100" dir="5400000" algn="t" rotWithShape="0">
                    <a:prstClr val="black">
                      <a:alpha val="12000"/>
                    </a:prstClr>
                  </a:outerShdw>
                </a:effectLst>
                <a:latin typeface="NType 82 Mono" panose="02060509050402040103" pitchFamily="49" charset="0"/>
              </a:rPr>
              <a:t>Sprint</a:t>
            </a:r>
          </a:p>
        </p:txBody>
      </p:sp>
      <p:sp>
        <p:nvSpPr>
          <p:cNvPr id="7" name="CaixaDeTexto 6">
            <a:extLst>
              <a:ext uri="{FF2B5EF4-FFF2-40B4-BE49-F238E27FC236}">
                <a16:creationId xmlns:a16="http://schemas.microsoft.com/office/drawing/2014/main" id="{B199BE0C-A3B3-94DB-DF73-F0436AEC8600}"/>
              </a:ext>
            </a:extLst>
          </p:cNvPr>
          <p:cNvSpPr txBox="1"/>
          <p:nvPr/>
        </p:nvSpPr>
        <p:spPr>
          <a:xfrm>
            <a:off x="7366716" y="-746975"/>
            <a:ext cx="2923504" cy="6247864"/>
          </a:xfrm>
          <a:prstGeom prst="rect">
            <a:avLst/>
          </a:prstGeom>
          <a:noFill/>
        </p:spPr>
        <p:txBody>
          <a:bodyPr wrap="square" rtlCol="0">
            <a:spAutoFit/>
          </a:bodyPr>
          <a:lstStyle/>
          <a:p>
            <a:r>
              <a:rPr lang="pt-PT" sz="40000" i="1" dirty="0">
                <a:solidFill>
                  <a:srgbClr val="A0876E"/>
                </a:solidFill>
                <a:effectLst>
                  <a:outerShdw blurRad="12700" dist="127000" dir="3360000" algn="tl" rotWithShape="0">
                    <a:prstClr val="black">
                      <a:alpha val="11000"/>
                    </a:prstClr>
                  </a:outerShdw>
                </a:effectLst>
                <a:latin typeface="NType 82 Mono" panose="02060509050402040103" pitchFamily="49" charset="0"/>
                <a:cs typeface="Vijaya" panose="02020604020202020204" pitchFamily="18" charset="0"/>
              </a:rPr>
              <a:t>2</a:t>
            </a:r>
          </a:p>
        </p:txBody>
      </p:sp>
      <p:pic>
        <p:nvPicPr>
          <p:cNvPr id="8" name="Picture 2" descr="ISEP - Instituto Superior de Engenharia do Porto">
            <a:extLst>
              <a:ext uri="{FF2B5EF4-FFF2-40B4-BE49-F238E27FC236}">
                <a16:creationId xmlns:a16="http://schemas.microsoft.com/office/drawing/2014/main" id="{1BFDC536-29FE-4B5F-D5BE-0978CA35C8A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79201" y="5953125"/>
            <a:ext cx="2381250" cy="904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55125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1DDDD"/>
        </a:solidFill>
        <a:effectLst/>
      </p:bgPr>
    </p:bg>
    <p:spTree>
      <p:nvGrpSpPr>
        <p:cNvPr id="1" name=""/>
        <p:cNvGrpSpPr/>
        <p:nvPr/>
      </p:nvGrpSpPr>
      <p:grpSpPr>
        <a:xfrm>
          <a:off x="0" y="0"/>
          <a:ext cx="0" cy="0"/>
          <a:chOff x="0" y="0"/>
          <a:chExt cx="0" cy="0"/>
        </a:xfrm>
      </p:grpSpPr>
      <p:sp>
        <p:nvSpPr>
          <p:cNvPr id="5" name="Retângulo: Cantos Arredondados 4">
            <a:extLst>
              <a:ext uri="{FF2B5EF4-FFF2-40B4-BE49-F238E27FC236}">
                <a16:creationId xmlns:a16="http://schemas.microsoft.com/office/drawing/2014/main" id="{EF9B83B0-65AD-A799-FA44-A85FF17E2AB1}"/>
              </a:ext>
            </a:extLst>
          </p:cNvPr>
          <p:cNvSpPr/>
          <p:nvPr/>
        </p:nvSpPr>
        <p:spPr>
          <a:xfrm>
            <a:off x="470079" y="461408"/>
            <a:ext cx="11256135" cy="5900756"/>
          </a:xfrm>
          <a:prstGeom prst="roundRect">
            <a:avLst>
              <a:gd name="adj" fmla="val 2917"/>
            </a:avLst>
          </a:prstGeom>
          <a:solidFill>
            <a:srgbClr val="D7C2B6"/>
          </a:solidFill>
          <a:ln>
            <a:solidFill>
              <a:srgbClr val="D7C2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2" name="Título 1">
            <a:extLst>
              <a:ext uri="{FF2B5EF4-FFF2-40B4-BE49-F238E27FC236}">
                <a16:creationId xmlns:a16="http://schemas.microsoft.com/office/drawing/2014/main" id="{A7FCFBE6-0A7C-0F75-ECE1-54408C4FAADA}"/>
              </a:ext>
            </a:extLst>
          </p:cNvPr>
          <p:cNvSpPr>
            <a:spLocks noGrp="1"/>
          </p:cNvSpPr>
          <p:nvPr>
            <p:ph type="title"/>
          </p:nvPr>
        </p:nvSpPr>
        <p:spPr>
          <a:xfrm>
            <a:off x="632138" y="642021"/>
            <a:ext cx="2188335" cy="1325563"/>
          </a:xfrm>
        </p:spPr>
        <p:txBody>
          <a:bodyPr>
            <a:normAutofit fontScale="90000"/>
          </a:bodyPr>
          <a:lstStyle/>
          <a:p>
            <a:r>
              <a:rPr lang="pt-PT" sz="8800" dirty="0">
                <a:solidFill>
                  <a:srgbClr val="78784C"/>
                </a:solidFill>
                <a:effectLst>
                  <a:outerShdw blurRad="50800" dist="38100" dir="5400000" algn="t" rotWithShape="0">
                    <a:prstClr val="black">
                      <a:alpha val="11000"/>
                    </a:prstClr>
                  </a:outerShdw>
                </a:effectLst>
                <a:latin typeface="Vijaya" panose="02020604020202020204" pitchFamily="18" charset="0"/>
                <a:ea typeface="Yu Mincho" panose="02020400000000000000" pitchFamily="18" charset="-128"/>
                <a:cs typeface="Vijaya" panose="02020604020202020204" pitchFamily="18" charset="0"/>
              </a:rPr>
              <a:t>Index</a:t>
            </a:r>
          </a:p>
        </p:txBody>
      </p:sp>
      <p:sp>
        <p:nvSpPr>
          <p:cNvPr id="6" name="Retângulo: Cantos Arredondados 5">
            <a:extLst>
              <a:ext uri="{FF2B5EF4-FFF2-40B4-BE49-F238E27FC236}">
                <a16:creationId xmlns:a16="http://schemas.microsoft.com/office/drawing/2014/main" id="{A0DA83EC-EF89-92EF-D5CF-E1D13A37A885}"/>
              </a:ext>
            </a:extLst>
          </p:cNvPr>
          <p:cNvSpPr/>
          <p:nvPr/>
        </p:nvSpPr>
        <p:spPr>
          <a:xfrm>
            <a:off x="1212424" y="3295187"/>
            <a:ext cx="805032" cy="817809"/>
          </a:xfrm>
          <a:prstGeom prst="roundRect">
            <a:avLst/>
          </a:prstGeom>
          <a:solidFill>
            <a:srgbClr val="ECE0D3"/>
          </a:solidFill>
          <a:ln>
            <a:solidFill>
              <a:srgbClr val="ECE0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sz="2800" dirty="0">
                <a:solidFill>
                  <a:srgbClr val="A18D86"/>
                </a:solidFill>
                <a:latin typeface="Arial Rounded MT Bold" panose="020F0704030504030204" pitchFamily="34" charset="0"/>
              </a:rPr>
              <a:t>2</a:t>
            </a:r>
          </a:p>
        </p:txBody>
      </p:sp>
      <p:sp>
        <p:nvSpPr>
          <p:cNvPr id="7" name="Oval 6">
            <a:extLst>
              <a:ext uri="{FF2B5EF4-FFF2-40B4-BE49-F238E27FC236}">
                <a16:creationId xmlns:a16="http://schemas.microsoft.com/office/drawing/2014/main" id="{0EB3A56A-6F60-802D-C497-C6E86001A50D}"/>
              </a:ext>
            </a:extLst>
          </p:cNvPr>
          <p:cNvSpPr/>
          <p:nvPr/>
        </p:nvSpPr>
        <p:spPr>
          <a:xfrm>
            <a:off x="1212424" y="2071340"/>
            <a:ext cx="805032" cy="817809"/>
          </a:xfrm>
          <a:prstGeom prst="ellipse">
            <a:avLst/>
          </a:prstGeom>
          <a:solidFill>
            <a:srgbClr val="F1F5BF"/>
          </a:solidFill>
          <a:ln>
            <a:solidFill>
              <a:srgbClr val="F1F5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sz="2800" dirty="0">
                <a:solidFill>
                  <a:srgbClr val="626634"/>
                </a:solidFill>
                <a:latin typeface="Arial Rounded MT Bold" panose="020F0704030504030204" pitchFamily="34" charset="0"/>
                <a:cs typeface="Vijaya" panose="02020604020202020204" pitchFamily="18" charset="0"/>
              </a:rPr>
              <a:t>1</a:t>
            </a:r>
          </a:p>
        </p:txBody>
      </p:sp>
      <p:sp>
        <p:nvSpPr>
          <p:cNvPr id="8" name="Oval 7">
            <a:extLst>
              <a:ext uri="{FF2B5EF4-FFF2-40B4-BE49-F238E27FC236}">
                <a16:creationId xmlns:a16="http://schemas.microsoft.com/office/drawing/2014/main" id="{69572710-8F20-9293-7C97-C8703D9EBFF7}"/>
              </a:ext>
            </a:extLst>
          </p:cNvPr>
          <p:cNvSpPr/>
          <p:nvPr/>
        </p:nvSpPr>
        <p:spPr>
          <a:xfrm>
            <a:off x="6469319" y="4519034"/>
            <a:ext cx="805032" cy="817809"/>
          </a:xfrm>
          <a:prstGeom prst="ellipse">
            <a:avLst/>
          </a:prstGeom>
          <a:solidFill>
            <a:srgbClr val="F1F5BF"/>
          </a:solidFill>
          <a:ln>
            <a:solidFill>
              <a:srgbClr val="F1F5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sz="2800" dirty="0">
                <a:solidFill>
                  <a:srgbClr val="A0876E"/>
                </a:solidFill>
                <a:latin typeface="Arial Rounded MT Bold" panose="020F0704030504030204" pitchFamily="34" charset="0"/>
              </a:rPr>
              <a:t>6</a:t>
            </a:r>
          </a:p>
        </p:txBody>
      </p:sp>
      <p:sp>
        <p:nvSpPr>
          <p:cNvPr id="9" name="Retângulo: Cantos Arredondados 8">
            <a:extLst>
              <a:ext uri="{FF2B5EF4-FFF2-40B4-BE49-F238E27FC236}">
                <a16:creationId xmlns:a16="http://schemas.microsoft.com/office/drawing/2014/main" id="{F0745A04-2C39-288B-1B1A-14CB2246246D}"/>
              </a:ext>
            </a:extLst>
          </p:cNvPr>
          <p:cNvSpPr/>
          <p:nvPr/>
        </p:nvSpPr>
        <p:spPr>
          <a:xfrm>
            <a:off x="1212424" y="4519034"/>
            <a:ext cx="805032" cy="817809"/>
          </a:xfrm>
          <a:prstGeom prst="roundRect">
            <a:avLst/>
          </a:prstGeom>
          <a:solidFill>
            <a:srgbClr val="ECE0D3"/>
          </a:solidFill>
          <a:ln>
            <a:solidFill>
              <a:srgbClr val="ECE0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sz="2800" dirty="0">
                <a:solidFill>
                  <a:srgbClr val="A0876E"/>
                </a:solidFill>
                <a:latin typeface="Arial Rounded MT Bold" panose="020F0704030504030204" pitchFamily="34" charset="0"/>
              </a:rPr>
              <a:t>3</a:t>
            </a:r>
          </a:p>
        </p:txBody>
      </p:sp>
      <p:sp>
        <p:nvSpPr>
          <p:cNvPr id="10" name="Retângulo: Cantos Arredondados 9">
            <a:extLst>
              <a:ext uri="{FF2B5EF4-FFF2-40B4-BE49-F238E27FC236}">
                <a16:creationId xmlns:a16="http://schemas.microsoft.com/office/drawing/2014/main" id="{8F7B0A2A-99C0-02AC-D521-1D598728CFF2}"/>
              </a:ext>
            </a:extLst>
          </p:cNvPr>
          <p:cNvSpPr/>
          <p:nvPr/>
        </p:nvSpPr>
        <p:spPr>
          <a:xfrm>
            <a:off x="6469319" y="2071339"/>
            <a:ext cx="805032" cy="817809"/>
          </a:xfrm>
          <a:prstGeom prst="roundRect">
            <a:avLst/>
          </a:prstGeom>
          <a:solidFill>
            <a:srgbClr val="ECE0D3"/>
          </a:solidFill>
          <a:ln>
            <a:solidFill>
              <a:srgbClr val="ECE0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sz="2800" dirty="0">
                <a:solidFill>
                  <a:srgbClr val="A0876E"/>
                </a:solidFill>
                <a:latin typeface="Arial Rounded MT Bold" panose="020F0704030504030204" pitchFamily="34" charset="0"/>
              </a:rPr>
              <a:t>4</a:t>
            </a:r>
          </a:p>
        </p:txBody>
      </p:sp>
      <p:sp>
        <p:nvSpPr>
          <p:cNvPr id="11" name="Retângulo: Cantos Arredondados 10">
            <a:extLst>
              <a:ext uri="{FF2B5EF4-FFF2-40B4-BE49-F238E27FC236}">
                <a16:creationId xmlns:a16="http://schemas.microsoft.com/office/drawing/2014/main" id="{0FCEBCB6-C315-64E3-9B0B-301E199A4362}"/>
              </a:ext>
            </a:extLst>
          </p:cNvPr>
          <p:cNvSpPr/>
          <p:nvPr/>
        </p:nvSpPr>
        <p:spPr>
          <a:xfrm>
            <a:off x="6469319" y="3295186"/>
            <a:ext cx="805032" cy="817809"/>
          </a:xfrm>
          <a:prstGeom prst="roundRect">
            <a:avLst/>
          </a:prstGeom>
          <a:solidFill>
            <a:srgbClr val="ECE0D3"/>
          </a:solidFill>
          <a:ln>
            <a:solidFill>
              <a:srgbClr val="ECE0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sz="2800" dirty="0">
                <a:solidFill>
                  <a:srgbClr val="A0876E"/>
                </a:solidFill>
                <a:latin typeface="Arial Rounded MT Bold" panose="020F0704030504030204" pitchFamily="34" charset="0"/>
              </a:rPr>
              <a:t>5</a:t>
            </a:r>
          </a:p>
        </p:txBody>
      </p:sp>
      <p:sp>
        <p:nvSpPr>
          <p:cNvPr id="3" name="CaixaDeTexto 2">
            <a:extLst>
              <a:ext uri="{FF2B5EF4-FFF2-40B4-BE49-F238E27FC236}">
                <a16:creationId xmlns:a16="http://schemas.microsoft.com/office/drawing/2014/main" id="{4D3B7594-339E-F336-A3B3-ED40FE9AE154}"/>
              </a:ext>
            </a:extLst>
          </p:cNvPr>
          <p:cNvSpPr txBox="1"/>
          <p:nvPr/>
        </p:nvSpPr>
        <p:spPr>
          <a:xfrm>
            <a:off x="2522282" y="2294620"/>
            <a:ext cx="1957589" cy="369332"/>
          </a:xfrm>
          <a:prstGeom prst="rect">
            <a:avLst/>
          </a:prstGeom>
          <a:noFill/>
        </p:spPr>
        <p:txBody>
          <a:bodyPr wrap="square" rtlCol="0">
            <a:spAutoFit/>
          </a:bodyPr>
          <a:lstStyle/>
          <a:p>
            <a:r>
              <a:rPr lang="pt-PT" sz="1800" dirty="0" err="1">
                <a:solidFill>
                  <a:srgbClr val="766857"/>
                </a:solidFill>
                <a:latin typeface="Amasis MT Pro Medium" panose="02040604050005020304" pitchFamily="18" charset="0"/>
              </a:rPr>
              <a:t>Main</a:t>
            </a:r>
            <a:r>
              <a:rPr lang="pt-PT" sz="1800" dirty="0">
                <a:solidFill>
                  <a:srgbClr val="766857"/>
                </a:solidFill>
                <a:latin typeface="Amasis MT Pro Medium" panose="02040604050005020304" pitchFamily="18" charset="0"/>
              </a:rPr>
              <a:t> </a:t>
            </a:r>
            <a:r>
              <a:rPr lang="pt-PT" sz="1800" dirty="0" err="1">
                <a:solidFill>
                  <a:srgbClr val="766857"/>
                </a:solidFill>
                <a:latin typeface="Amasis MT Pro Medium" panose="02040604050005020304" pitchFamily="18" charset="0"/>
              </a:rPr>
              <a:t>Objectives</a:t>
            </a:r>
            <a:endParaRPr lang="pt-PT" sz="1800" dirty="0">
              <a:solidFill>
                <a:srgbClr val="766857"/>
              </a:solidFill>
              <a:latin typeface="Amasis MT Pro Medium" panose="02040604050005020304" pitchFamily="18" charset="0"/>
            </a:endParaRPr>
          </a:p>
        </p:txBody>
      </p:sp>
      <p:sp>
        <p:nvSpPr>
          <p:cNvPr id="4" name="CaixaDeTexto 3">
            <a:extLst>
              <a:ext uri="{FF2B5EF4-FFF2-40B4-BE49-F238E27FC236}">
                <a16:creationId xmlns:a16="http://schemas.microsoft.com/office/drawing/2014/main" id="{19A4EA85-35D5-92C6-D83D-FFD48EB0281E}"/>
              </a:ext>
            </a:extLst>
          </p:cNvPr>
          <p:cNvSpPr txBox="1"/>
          <p:nvPr/>
        </p:nvSpPr>
        <p:spPr>
          <a:xfrm>
            <a:off x="2522282" y="3380924"/>
            <a:ext cx="3466394" cy="646331"/>
          </a:xfrm>
          <a:prstGeom prst="rect">
            <a:avLst/>
          </a:prstGeom>
          <a:noFill/>
        </p:spPr>
        <p:txBody>
          <a:bodyPr wrap="square" rtlCol="0">
            <a:spAutoFit/>
          </a:bodyPr>
          <a:lstStyle/>
          <a:p>
            <a:r>
              <a:rPr lang="pt-PT" sz="1800" dirty="0" err="1">
                <a:solidFill>
                  <a:srgbClr val="766857"/>
                </a:solidFill>
                <a:latin typeface="Amasis MT Pro Medium" panose="02040604050005020304" pitchFamily="18" charset="0"/>
              </a:rPr>
              <a:t>Adopted</a:t>
            </a:r>
            <a:r>
              <a:rPr lang="pt-PT" sz="1800" dirty="0">
                <a:solidFill>
                  <a:srgbClr val="766857"/>
                </a:solidFill>
                <a:latin typeface="Amasis MT Pro Medium" panose="02040604050005020304" pitchFamily="18" charset="0"/>
              </a:rPr>
              <a:t> </a:t>
            </a:r>
            <a:r>
              <a:rPr lang="pt-PT" sz="1800" dirty="0" err="1">
                <a:solidFill>
                  <a:srgbClr val="766857"/>
                </a:solidFill>
                <a:latin typeface="Amasis MT Pro Medium" panose="02040604050005020304" pitchFamily="18" charset="0"/>
              </a:rPr>
              <a:t>development</a:t>
            </a:r>
            <a:r>
              <a:rPr lang="pt-PT" sz="1800" dirty="0">
                <a:solidFill>
                  <a:srgbClr val="766857"/>
                </a:solidFill>
                <a:latin typeface="Amasis MT Pro Medium" panose="02040604050005020304" pitchFamily="18" charset="0"/>
              </a:rPr>
              <a:t> </a:t>
            </a:r>
            <a:r>
              <a:rPr lang="pt-PT" sz="1800" dirty="0" err="1">
                <a:solidFill>
                  <a:srgbClr val="766857"/>
                </a:solidFill>
                <a:latin typeface="Amasis MT Pro Medium" panose="02040604050005020304" pitchFamily="18" charset="0"/>
              </a:rPr>
              <a:t>process</a:t>
            </a:r>
            <a:r>
              <a:rPr lang="pt-PT" sz="1800" dirty="0">
                <a:solidFill>
                  <a:srgbClr val="766857"/>
                </a:solidFill>
                <a:latin typeface="Amasis MT Pro Medium" panose="02040604050005020304" pitchFamily="18" charset="0"/>
              </a:rPr>
              <a:t> </a:t>
            </a:r>
            <a:r>
              <a:rPr lang="pt-PT" sz="1800" dirty="0" err="1">
                <a:solidFill>
                  <a:srgbClr val="766857"/>
                </a:solidFill>
                <a:latin typeface="Amasis MT Pro Medium" panose="02040604050005020304" pitchFamily="18" charset="0"/>
              </a:rPr>
              <a:t>and</a:t>
            </a:r>
            <a:r>
              <a:rPr lang="pt-PT" sz="1800" dirty="0">
                <a:solidFill>
                  <a:srgbClr val="766857"/>
                </a:solidFill>
                <a:latin typeface="Amasis MT Pro Medium" panose="02040604050005020304" pitchFamily="18" charset="0"/>
              </a:rPr>
              <a:t> </a:t>
            </a:r>
            <a:r>
              <a:rPr lang="pt-PT" sz="1800" dirty="0" err="1">
                <a:solidFill>
                  <a:srgbClr val="766857"/>
                </a:solidFill>
                <a:latin typeface="Amasis MT Pro Medium" panose="02040604050005020304" pitchFamily="18" charset="0"/>
              </a:rPr>
              <a:t>planning</a:t>
            </a:r>
            <a:endParaRPr lang="pt-PT" sz="1800" dirty="0">
              <a:solidFill>
                <a:srgbClr val="766857"/>
              </a:solidFill>
              <a:latin typeface="Amasis MT Pro Medium" panose="02040604050005020304" pitchFamily="18" charset="0"/>
            </a:endParaRPr>
          </a:p>
        </p:txBody>
      </p:sp>
      <p:sp>
        <p:nvSpPr>
          <p:cNvPr id="12" name="CaixaDeTexto 11">
            <a:extLst>
              <a:ext uri="{FF2B5EF4-FFF2-40B4-BE49-F238E27FC236}">
                <a16:creationId xmlns:a16="http://schemas.microsoft.com/office/drawing/2014/main" id="{BE271E8E-D945-4798-9B02-3E0220396A30}"/>
              </a:ext>
            </a:extLst>
          </p:cNvPr>
          <p:cNvSpPr txBox="1"/>
          <p:nvPr/>
        </p:nvSpPr>
        <p:spPr>
          <a:xfrm>
            <a:off x="2522282" y="4744227"/>
            <a:ext cx="3200400" cy="369332"/>
          </a:xfrm>
          <a:prstGeom prst="rect">
            <a:avLst/>
          </a:prstGeom>
          <a:noFill/>
        </p:spPr>
        <p:txBody>
          <a:bodyPr wrap="square" rtlCol="0">
            <a:spAutoFit/>
          </a:bodyPr>
          <a:lstStyle/>
          <a:p>
            <a:r>
              <a:rPr lang="en-US" sz="1800" dirty="0">
                <a:solidFill>
                  <a:srgbClr val="766857"/>
                </a:solidFill>
                <a:latin typeface="Amasis MT Pro Medium" panose="02040604050005020304" pitchFamily="18" charset="0"/>
                <a:cs typeface="Courier New" panose="02070309020205020404" pitchFamily="49" charset="0"/>
              </a:rPr>
              <a:t>Product quality</a:t>
            </a:r>
            <a:endParaRPr lang="pt-PT" sz="1800" dirty="0">
              <a:solidFill>
                <a:srgbClr val="766857"/>
              </a:solidFill>
              <a:latin typeface="Amasis MT Pro Medium" panose="02040604050005020304" pitchFamily="18" charset="0"/>
              <a:cs typeface="Courier New" panose="02070309020205020404" pitchFamily="49" charset="0"/>
            </a:endParaRPr>
          </a:p>
        </p:txBody>
      </p:sp>
      <p:sp>
        <p:nvSpPr>
          <p:cNvPr id="13" name="CaixaDeTexto 12">
            <a:extLst>
              <a:ext uri="{FF2B5EF4-FFF2-40B4-BE49-F238E27FC236}">
                <a16:creationId xmlns:a16="http://schemas.microsoft.com/office/drawing/2014/main" id="{A6C340E1-028B-28E6-5E43-05FB50DB97FE}"/>
              </a:ext>
            </a:extLst>
          </p:cNvPr>
          <p:cNvSpPr txBox="1"/>
          <p:nvPr/>
        </p:nvSpPr>
        <p:spPr>
          <a:xfrm>
            <a:off x="7779175" y="2156120"/>
            <a:ext cx="3522035" cy="646331"/>
          </a:xfrm>
          <a:prstGeom prst="rect">
            <a:avLst/>
          </a:prstGeom>
          <a:noFill/>
        </p:spPr>
        <p:txBody>
          <a:bodyPr wrap="square" rtlCol="0">
            <a:spAutoFit/>
          </a:bodyPr>
          <a:lstStyle/>
          <a:p>
            <a:r>
              <a:rPr lang="en-US" sz="1800" dirty="0">
                <a:solidFill>
                  <a:srgbClr val="766857"/>
                </a:solidFill>
                <a:latin typeface="Amasis MT Pro Medium" panose="02040604050005020304" pitchFamily="18" charset="0"/>
              </a:rPr>
              <a:t>Teamwork </a:t>
            </a:r>
            <a:r>
              <a:rPr lang="en-US" sz="1800" dirty="0" err="1">
                <a:solidFill>
                  <a:srgbClr val="766857"/>
                </a:solidFill>
                <a:latin typeface="Amasis MT Pro Medium" panose="02040604050005020304" pitchFamily="18" charset="0"/>
              </a:rPr>
              <a:t>methology</a:t>
            </a:r>
            <a:r>
              <a:rPr lang="en-US" sz="1800" dirty="0">
                <a:solidFill>
                  <a:srgbClr val="766857"/>
                </a:solidFill>
                <a:latin typeface="Amasis MT Pro Medium" panose="02040604050005020304" pitchFamily="18" charset="0"/>
              </a:rPr>
              <a:t> and conflict resolution strategy</a:t>
            </a:r>
            <a:endParaRPr lang="pt-PT" sz="1800" dirty="0">
              <a:solidFill>
                <a:srgbClr val="766857"/>
              </a:solidFill>
              <a:latin typeface="Amasis MT Pro Medium" panose="02040604050005020304" pitchFamily="18" charset="0"/>
            </a:endParaRPr>
          </a:p>
        </p:txBody>
      </p:sp>
      <p:sp>
        <p:nvSpPr>
          <p:cNvPr id="14" name="CaixaDeTexto 13">
            <a:extLst>
              <a:ext uri="{FF2B5EF4-FFF2-40B4-BE49-F238E27FC236}">
                <a16:creationId xmlns:a16="http://schemas.microsoft.com/office/drawing/2014/main" id="{A6FD41C9-FEF8-B988-9F8D-575FAF66CFE6}"/>
              </a:ext>
            </a:extLst>
          </p:cNvPr>
          <p:cNvSpPr txBox="1"/>
          <p:nvPr/>
        </p:nvSpPr>
        <p:spPr>
          <a:xfrm>
            <a:off x="7779176" y="3519423"/>
            <a:ext cx="3200400" cy="369332"/>
          </a:xfrm>
          <a:prstGeom prst="rect">
            <a:avLst/>
          </a:prstGeom>
          <a:noFill/>
        </p:spPr>
        <p:txBody>
          <a:bodyPr wrap="square" rtlCol="0">
            <a:spAutoFit/>
          </a:bodyPr>
          <a:lstStyle/>
          <a:p>
            <a:r>
              <a:rPr lang="pt-PT" sz="1800" spc="300" dirty="0" err="1">
                <a:solidFill>
                  <a:srgbClr val="766857"/>
                </a:solidFill>
                <a:latin typeface="Amasis MT Pro Medium" panose="02040604050005020304" pitchFamily="18" charset="0"/>
              </a:rPr>
              <a:t>Expected</a:t>
            </a:r>
            <a:r>
              <a:rPr lang="pt-PT" sz="1800" spc="300" dirty="0">
                <a:solidFill>
                  <a:srgbClr val="766857"/>
                </a:solidFill>
                <a:latin typeface="Amasis MT Pro Medium" panose="02040604050005020304" pitchFamily="18" charset="0"/>
              </a:rPr>
              <a:t> </a:t>
            </a:r>
            <a:r>
              <a:rPr lang="pt-PT" sz="1800" spc="300" dirty="0" err="1">
                <a:solidFill>
                  <a:srgbClr val="766857"/>
                </a:solidFill>
                <a:latin typeface="Amasis MT Pro Medium" panose="02040604050005020304" pitchFamily="18" charset="0"/>
              </a:rPr>
              <a:t>results</a:t>
            </a:r>
            <a:endParaRPr lang="pt-PT" sz="1800" spc="300" dirty="0">
              <a:solidFill>
                <a:srgbClr val="766857"/>
              </a:solidFill>
              <a:latin typeface="Amasis MT Pro Medium" panose="02040604050005020304" pitchFamily="18" charset="0"/>
            </a:endParaRPr>
          </a:p>
        </p:txBody>
      </p:sp>
      <p:sp>
        <p:nvSpPr>
          <p:cNvPr id="16" name="CaixaDeTexto 15">
            <a:extLst>
              <a:ext uri="{FF2B5EF4-FFF2-40B4-BE49-F238E27FC236}">
                <a16:creationId xmlns:a16="http://schemas.microsoft.com/office/drawing/2014/main" id="{A8B86FAD-7EC9-CFA5-9803-19F5D003812E}"/>
              </a:ext>
            </a:extLst>
          </p:cNvPr>
          <p:cNvSpPr txBox="1"/>
          <p:nvPr/>
        </p:nvSpPr>
        <p:spPr>
          <a:xfrm>
            <a:off x="7779175" y="4739533"/>
            <a:ext cx="2371322" cy="369332"/>
          </a:xfrm>
          <a:prstGeom prst="rect">
            <a:avLst/>
          </a:prstGeom>
          <a:noFill/>
        </p:spPr>
        <p:txBody>
          <a:bodyPr wrap="square">
            <a:spAutoFit/>
          </a:bodyPr>
          <a:lstStyle/>
          <a:p>
            <a:r>
              <a:rPr lang="en-US" spc="-150" dirty="0">
                <a:solidFill>
                  <a:srgbClr val="766857"/>
                </a:solidFill>
                <a:latin typeface="Amasis MT Pro Medium" panose="02040604050005020304" pitchFamily="18" charset="0"/>
                <a:ea typeface="UD Digi Kyokasho NP-B" panose="020B0400000000000000" pitchFamily="18" charset="-128"/>
              </a:rPr>
              <a:t>Software delivery/sale</a:t>
            </a:r>
          </a:p>
        </p:txBody>
      </p:sp>
    </p:spTree>
    <p:extLst>
      <p:ext uri="{BB962C8B-B14F-4D97-AF65-F5344CB8AC3E}">
        <p14:creationId xmlns:p14="http://schemas.microsoft.com/office/powerpoint/2010/main" val="23479687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2E2F28"/>
        </a:solidFill>
        <a:effectLst/>
      </p:bgPr>
    </p:bg>
    <p:spTree>
      <p:nvGrpSpPr>
        <p:cNvPr id="1" name=""/>
        <p:cNvGrpSpPr/>
        <p:nvPr/>
      </p:nvGrpSpPr>
      <p:grpSpPr>
        <a:xfrm>
          <a:off x="0" y="0"/>
          <a:ext cx="0" cy="0"/>
          <a:chOff x="0" y="0"/>
          <a:chExt cx="0" cy="0"/>
        </a:xfrm>
      </p:grpSpPr>
      <p:sp>
        <p:nvSpPr>
          <p:cNvPr id="6" name="Retângulo: Cantos Arredondados 5">
            <a:extLst>
              <a:ext uri="{FF2B5EF4-FFF2-40B4-BE49-F238E27FC236}">
                <a16:creationId xmlns:a16="http://schemas.microsoft.com/office/drawing/2014/main" id="{5A5942A1-2392-130E-EE4C-55344107D521}"/>
              </a:ext>
            </a:extLst>
          </p:cNvPr>
          <p:cNvSpPr/>
          <p:nvPr/>
        </p:nvSpPr>
        <p:spPr>
          <a:xfrm>
            <a:off x="2090056" y="235856"/>
            <a:ext cx="9695543" cy="1469571"/>
          </a:xfrm>
          <a:prstGeom prst="roundRect">
            <a:avLst>
              <a:gd name="adj" fmla="val 50000"/>
            </a:avLst>
          </a:prstGeom>
          <a:solidFill>
            <a:srgbClr val="424231"/>
          </a:solidFill>
          <a:ln>
            <a:solidFill>
              <a:srgbClr val="4242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424231"/>
              </a:solidFill>
            </a:endParaRPr>
          </a:p>
        </p:txBody>
      </p:sp>
      <p:grpSp>
        <p:nvGrpSpPr>
          <p:cNvPr id="7" name="Agrupar 6">
            <a:extLst>
              <a:ext uri="{FF2B5EF4-FFF2-40B4-BE49-F238E27FC236}">
                <a16:creationId xmlns:a16="http://schemas.microsoft.com/office/drawing/2014/main" id="{CFA077FC-FC72-00F0-CD62-26A4E6D124A6}"/>
              </a:ext>
            </a:extLst>
          </p:cNvPr>
          <p:cNvGrpSpPr/>
          <p:nvPr/>
        </p:nvGrpSpPr>
        <p:grpSpPr>
          <a:xfrm>
            <a:off x="341086" y="235857"/>
            <a:ext cx="5638800" cy="1469571"/>
            <a:chOff x="341086" y="235857"/>
            <a:chExt cx="5638800" cy="1469571"/>
          </a:xfrm>
        </p:grpSpPr>
        <p:sp>
          <p:nvSpPr>
            <p:cNvPr id="3" name="Retângulo: Cantos Arredondados 2">
              <a:extLst>
                <a:ext uri="{FF2B5EF4-FFF2-40B4-BE49-F238E27FC236}">
                  <a16:creationId xmlns:a16="http://schemas.microsoft.com/office/drawing/2014/main" id="{23508C54-1137-FCAC-F834-F71E5FC50120}"/>
                </a:ext>
              </a:extLst>
            </p:cNvPr>
            <p:cNvSpPr/>
            <p:nvPr/>
          </p:nvSpPr>
          <p:spPr>
            <a:xfrm>
              <a:off x="341086" y="235857"/>
              <a:ext cx="5638800" cy="1469571"/>
            </a:xfrm>
            <a:prstGeom prst="roundRect">
              <a:avLst>
                <a:gd name="adj" fmla="val 50000"/>
              </a:avLst>
            </a:prstGeom>
            <a:solidFill>
              <a:srgbClr val="D1C2A9"/>
            </a:solidFill>
            <a:ln>
              <a:solidFill>
                <a:srgbClr val="D1C2A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pic>
          <p:nvPicPr>
            <p:cNvPr id="4" name="Picture 4" descr="Bullseye on Microsoft Teams 1.0">
              <a:extLst>
                <a:ext uri="{FF2B5EF4-FFF2-40B4-BE49-F238E27FC236}">
                  <a16:creationId xmlns:a16="http://schemas.microsoft.com/office/drawing/2014/main" id="{F22DD84D-26D2-101C-0AA0-3CB1D3AD93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0061" y="235857"/>
              <a:ext cx="1316272" cy="1316272"/>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4">
              <a:extLst>
                <a:ext uri="{FF2B5EF4-FFF2-40B4-BE49-F238E27FC236}">
                  <a16:creationId xmlns:a16="http://schemas.microsoft.com/office/drawing/2014/main" id="{425C5C67-2959-D442-FD3D-472CED18AE7F}"/>
                </a:ext>
              </a:extLst>
            </p:cNvPr>
            <p:cNvSpPr txBox="1"/>
            <p:nvPr/>
          </p:nvSpPr>
          <p:spPr>
            <a:xfrm>
              <a:off x="2090057" y="508977"/>
              <a:ext cx="3889829" cy="923330"/>
            </a:xfrm>
            <a:prstGeom prst="rect">
              <a:avLst/>
            </a:prstGeom>
            <a:noFill/>
          </p:spPr>
          <p:txBody>
            <a:bodyPr wrap="square" rtlCol="0">
              <a:spAutoFit/>
            </a:bodyPr>
            <a:lstStyle/>
            <a:p>
              <a:r>
                <a:rPr lang="pt-PT" sz="5400" dirty="0" err="1">
                  <a:solidFill>
                    <a:srgbClr val="766857"/>
                  </a:solidFill>
                  <a:latin typeface="Agency FB" panose="020B0503020202020204" pitchFamily="34" charset="0"/>
                </a:rPr>
                <a:t>Main</a:t>
              </a:r>
              <a:r>
                <a:rPr lang="pt-PT" sz="5400" dirty="0">
                  <a:solidFill>
                    <a:srgbClr val="766857"/>
                  </a:solidFill>
                  <a:latin typeface="Agency FB" panose="020B0503020202020204" pitchFamily="34" charset="0"/>
                </a:rPr>
                <a:t> </a:t>
              </a:r>
              <a:r>
                <a:rPr lang="pt-PT" sz="5400" dirty="0" err="1">
                  <a:solidFill>
                    <a:srgbClr val="766857"/>
                  </a:solidFill>
                  <a:latin typeface="Agency FB" panose="020B0503020202020204" pitchFamily="34" charset="0"/>
                </a:rPr>
                <a:t>Objectives</a:t>
              </a:r>
              <a:endParaRPr lang="pt-PT" sz="5400" dirty="0">
                <a:solidFill>
                  <a:srgbClr val="766857"/>
                </a:solidFill>
                <a:latin typeface="Agency FB" panose="020B0503020202020204" pitchFamily="34" charset="0"/>
              </a:endParaRPr>
            </a:p>
          </p:txBody>
        </p:sp>
      </p:grpSp>
      <p:sp>
        <p:nvSpPr>
          <p:cNvPr id="8" name="Retângulo: Cantos Arredondados 7">
            <a:extLst>
              <a:ext uri="{FF2B5EF4-FFF2-40B4-BE49-F238E27FC236}">
                <a16:creationId xmlns:a16="http://schemas.microsoft.com/office/drawing/2014/main" id="{87D42922-1D91-B04E-C83E-FF69EB364B95}"/>
              </a:ext>
            </a:extLst>
          </p:cNvPr>
          <p:cNvSpPr/>
          <p:nvPr/>
        </p:nvSpPr>
        <p:spPr>
          <a:xfrm>
            <a:off x="834572" y="2315030"/>
            <a:ext cx="1001762" cy="1008742"/>
          </a:xfrm>
          <a:prstGeom prst="roundRect">
            <a:avLst/>
          </a:prstGeom>
          <a:solidFill>
            <a:srgbClr val="FDDDC4"/>
          </a:solidFill>
          <a:ln>
            <a:solidFill>
              <a:srgbClr val="FDDD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pic>
        <p:nvPicPr>
          <p:cNvPr id="9" name="Picture 8" descr="Marcadores De Página em Microsoft Teams 1.0">
            <a:extLst>
              <a:ext uri="{FF2B5EF4-FFF2-40B4-BE49-F238E27FC236}">
                <a16:creationId xmlns:a16="http://schemas.microsoft.com/office/drawing/2014/main" id="{E8C3090B-29F6-E5BF-14BD-404A26ABED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0607" y="2530014"/>
            <a:ext cx="1248178" cy="1248178"/>
          </a:xfrm>
          <a:prstGeom prst="rect">
            <a:avLst/>
          </a:prstGeom>
          <a:noFill/>
          <a:extLst>
            <a:ext uri="{909E8E84-426E-40DD-AFC4-6F175D3DCCD1}">
              <a14:hiddenFill xmlns:a14="http://schemas.microsoft.com/office/drawing/2010/main">
                <a:solidFill>
                  <a:srgbClr val="FFFFFF"/>
                </a:solidFill>
              </a14:hiddenFill>
            </a:ext>
          </a:extLst>
        </p:spPr>
      </p:pic>
      <p:sp>
        <p:nvSpPr>
          <p:cNvPr id="10" name="Retângulo: Cantos Arredondados 9">
            <a:extLst>
              <a:ext uri="{FF2B5EF4-FFF2-40B4-BE49-F238E27FC236}">
                <a16:creationId xmlns:a16="http://schemas.microsoft.com/office/drawing/2014/main" id="{D8C52F6D-A9B2-AC00-7E50-0A497ADDBEEA}"/>
              </a:ext>
            </a:extLst>
          </p:cNvPr>
          <p:cNvSpPr/>
          <p:nvPr/>
        </p:nvSpPr>
        <p:spPr>
          <a:xfrm>
            <a:off x="3033484" y="2256971"/>
            <a:ext cx="8752115" cy="4212772"/>
          </a:xfrm>
          <a:prstGeom prst="roundRect">
            <a:avLst>
              <a:gd name="adj" fmla="val 4953"/>
            </a:avLst>
          </a:prstGeom>
          <a:solidFill>
            <a:srgbClr val="424231"/>
          </a:solidFill>
          <a:ln>
            <a:solidFill>
              <a:srgbClr val="4242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11" name="CaixaDeTexto 10">
            <a:extLst>
              <a:ext uri="{FF2B5EF4-FFF2-40B4-BE49-F238E27FC236}">
                <a16:creationId xmlns:a16="http://schemas.microsoft.com/office/drawing/2014/main" id="{0924A91F-2665-8439-89FE-D53707915FA9}"/>
              </a:ext>
            </a:extLst>
          </p:cNvPr>
          <p:cNvSpPr txBox="1"/>
          <p:nvPr/>
        </p:nvSpPr>
        <p:spPr>
          <a:xfrm>
            <a:off x="4225190" y="2968069"/>
            <a:ext cx="7017657" cy="2585323"/>
          </a:xfrm>
          <a:prstGeom prst="rect">
            <a:avLst/>
          </a:prstGeom>
          <a:noFill/>
        </p:spPr>
        <p:txBody>
          <a:bodyPr wrap="square" rtlCol="0">
            <a:spAutoFit/>
          </a:bodyPr>
          <a:lstStyle/>
          <a:p>
            <a:r>
              <a:rPr lang="en-US" dirty="0">
                <a:solidFill>
                  <a:srgbClr val="9B9B8E"/>
                </a:solidFill>
              </a:rPr>
              <a:t>Our software product aims to provide an efficient solution to our customer's specific needs. Thus, we created a new distance learning platform, </a:t>
            </a:r>
            <a:r>
              <a:rPr lang="en-US" dirty="0" err="1">
                <a:solidFill>
                  <a:srgbClr val="9B9B8E"/>
                </a:solidFill>
              </a:rPr>
              <a:t>eCourse</a:t>
            </a:r>
            <a:r>
              <a:rPr lang="en-US" dirty="0">
                <a:solidFill>
                  <a:srgbClr val="9B9B8E"/>
                </a:solidFill>
              </a:rPr>
              <a:t>, with the following main objectives:</a:t>
            </a:r>
          </a:p>
          <a:p>
            <a:pPr marL="285750" indent="-285750">
              <a:buFont typeface="Arial" panose="020B0604020202020204" pitchFamily="34" charset="0"/>
              <a:buChar char="•"/>
            </a:pPr>
            <a:r>
              <a:rPr lang="en-US" dirty="0" err="1">
                <a:solidFill>
                  <a:srgbClr val="9B9B8E"/>
                </a:solidFill>
              </a:rPr>
              <a:t>ShareBoard</a:t>
            </a:r>
            <a:r>
              <a:rPr lang="en-US" dirty="0">
                <a:solidFill>
                  <a:srgbClr val="9B9B8E"/>
                </a:solidFill>
              </a:rPr>
              <a:t>/Meetings (collaboration tools) -&gt; facilitates communication and collaboration between users.</a:t>
            </a:r>
          </a:p>
          <a:p>
            <a:pPr marL="285750" indent="-285750">
              <a:buFont typeface="Arial" panose="020B0604020202020204" pitchFamily="34" charset="0"/>
              <a:buChar char="•"/>
            </a:pPr>
            <a:r>
              <a:rPr lang="en-US" dirty="0">
                <a:solidFill>
                  <a:srgbClr val="9B9B8E"/>
                </a:solidFill>
              </a:rPr>
              <a:t>Enrollment requests* Preview of future events (exams, classes...)</a:t>
            </a:r>
          </a:p>
          <a:p>
            <a:pPr marL="285750" indent="-285750">
              <a:buFont typeface="Arial" panose="020B0604020202020204" pitchFamily="34" charset="0"/>
              <a:buChar char="•"/>
            </a:pPr>
            <a:r>
              <a:rPr lang="en-US" dirty="0">
                <a:solidFill>
                  <a:srgbClr val="9B9B8E"/>
                </a:solidFill>
              </a:rPr>
              <a:t> User Creation</a:t>
            </a:r>
          </a:p>
          <a:p>
            <a:pPr marL="285750" indent="-285750">
              <a:buFont typeface="Arial" panose="020B0604020202020204" pitchFamily="34" charset="0"/>
              <a:buChar char="•"/>
            </a:pPr>
            <a:r>
              <a:rPr lang="en-US" dirty="0">
                <a:solidFill>
                  <a:srgbClr val="9B9B8E"/>
                </a:solidFill>
              </a:rPr>
              <a:t>Exam Creation/Validation</a:t>
            </a:r>
          </a:p>
          <a:p>
            <a:pPr marL="285750" indent="-285750">
              <a:buFont typeface="Arial" panose="020B0604020202020204" pitchFamily="34" charset="0"/>
              <a:buChar char="•"/>
            </a:pPr>
            <a:r>
              <a:rPr lang="en-US" dirty="0">
                <a:solidFill>
                  <a:srgbClr val="9B9B8E"/>
                </a:solidFill>
              </a:rPr>
              <a:t>Creation of courses</a:t>
            </a:r>
            <a:r>
              <a:rPr lang="pt-PT" dirty="0">
                <a:solidFill>
                  <a:srgbClr val="9B9B8E"/>
                </a:solidFill>
              </a:rPr>
              <a:t> </a:t>
            </a:r>
          </a:p>
        </p:txBody>
      </p:sp>
      <p:pic>
        <p:nvPicPr>
          <p:cNvPr id="13" name="Picture 6" descr="Brilhos em Microsoft Teams 1.0">
            <a:extLst>
              <a:ext uri="{FF2B5EF4-FFF2-40B4-BE49-F238E27FC236}">
                <a16:creationId xmlns:a16="http://schemas.microsoft.com/office/drawing/2014/main" id="{F6C41EAA-D422-0CB3-33F8-5058E3EE4C0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62880" y="5089045"/>
            <a:ext cx="1395211" cy="13952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83349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D7D2CE"/>
        </a:solidFill>
        <a:effectLst/>
      </p:bgPr>
    </p:bg>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46326571-C344-DB47-5733-7A6B32366166}"/>
              </a:ext>
            </a:extLst>
          </p:cNvPr>
          <p:cNvSpPr/>
          <p:nvPr/>
        </p:nvSpPr>
        <p:spPr>
          <a:xfrm>
            <a:off x="979715" y="-449943"/>
            <a:ext cx="6393543" cy="6226629"/>
          </a:xfrm>
          <a:prstGeom prst="ellipse">
            <a:avLst/>
          </a:prstGeom>
          <a:solidFill>
            <a:srgbClr val="E8E83D"/>
          </a:solidFill>
          <a:ln>
            <a:solidFill>
              <a:srgbClr val="E8E83D"/>
            </a:solid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5" name="Oval 4">
            <a:extLst>
              <a:ext uri="{FF2B5EF4-FFF2-40B4-BE49-F238E27FC236}">
                <a16:creationId xmlns:a16="http://schemas.microsoft.com/office/drawing/2014/main" id="{8F8C6203-0D8E-5E9E-02C0-B12DC25D7177}"/>
              </a:ext>
            </a:extLst>
          </p:cNvPr>
          <p:cNvSpPr/>
          <p:nvPr/>
        </p:nvSpPr>
        <p:spPr>
          <a:xfrm>
            <a:off x="4818742" y="1857290"/>
            <a:ext cx="6393543" cy="6226629"/>
          </a:xfrm>
          <a:prstGeom prst="ellipse">
            <a:avLst/>
          </a:prstGeom>
          <a:solidFill>
            <a:srgbClr val="114B2E"/>
          </a:solidFill>
          <a:ln>
            <a:solidFill>
              <a:srgbClr val="114B2E"/>
            </a:solid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6" name="Retângulo 5">
            <a:extLst>
              <a:ext uri="{FF2B5EF4-FFF2-40B4-BE49-F238E27FC236}">
                <a16:creationId xmlns:a16="http://schemas.microsoft.com/office/drawing/2014/main" id="{666B7448-5E1C-B626-06C5-B9D2AB5B0B4F}"/>
              </a:ext>
            </a:extLst>
          </p:cNvPr>
          <p:cNvSpPr/>
          <p:nvPr/>
        </p:nvSpPr>
        <p:spPr>
          <a:xfrm>
            <a:off x="0" y="0"/>
            <a:ext cx="12192000" cy="6858000"/>
          </a:xfrm>
          <a:prstGeom prst="rect">
            <a:avLst/>
          </a:prstGeom>
          <a:blipFill dpi="0" rotWithShape="1">
            <a:blip r:embed="rId2">
              <a:alphaModFix amt="5000"/>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9" name="CaixaDeTexto 8">
            <a:extLst>
              <a:ext uri="{FF2B5EF4-FFF2-40B4-BE49-F238E27FC236}">
                <a16:creationId xmlns:a16="http://schemas.microsoft.com/office/drawing/2014/main" id="{B2E0D267-669F-4939-A349-3EEE14A59C4A}"/>
              </a:ext>
            </a:extLst>
          </p:cNvPr>
          <p:cNvSpPr txBox="1"/>
          <p:nvPr/>
        </p:nvSpPr>
        <p:spPr>
          <a:xfrm>
            <a:off x="2242459" y="1262744"/>
            <a:ext cx="3280228" cy="2062103"/>
          </a:xfrm>
          <a:prstGeom prst="rect">
            <a:avLst/>
          </a:prstGeom>
          <a:noFill/>
        </p:spPr>
        <p:txBody>
          <a:bodyPr wrap="square" rtlCol="0">
            <a:spAutoFit/>
          </a:bodyPr>
          <a:lstStyle/>
          <a:p>
            <a:r>
              <a:rPr lang="pt-PT" sz="3200" dirty="0" err="1">
                <a:solidFill>
                  <a:srgbClr val="646B19"/>
                </a:solidFill>
                <a:latin typeface="Broadway" panose="04040905080B02020502" pitchFamily="82" charset="0"/>
              </a:rPr>
              <a:t>Adopted</a:t>
            </a:r>
            <a:r>
              <a:rPr lang="pt-PT" sz="3200" dirty="0">
                <a:solidFill>
                  <a:srgbClr val="646B19"/>
                </a:solidFill>
                <a:latin typeface="Broadway" panose="04040905080B02020502" pitchFamily="82" charset="0"/>
              </a:rPr>
              <a:t> </a:t>
            </a:r>
          </a:p>
          <a:p>
            <a:r>
              <a:rPr lang="pt-PT" sz="3200" dirty="0" err="1">
                <a:solidFill>
                  <a:srgbClr val="646B19"/>
                </a:solidFill>
                <a:latin typeface="Broadway" panose="04040905080B02020502" pitchFamily="82" charset="0"/>
              </a:rPr>
              <a:t>development</a:t>
            </a:r>
            <a:r>
              <a:rPr lang="pt-PT" sz="3200" dirty="0">
                <a:solidFill>
                  <a:srgbClr val="646B19"/>
                </a:solidFill>
                <a:latin typeface="Broadway" panose="04040905080B02020502" pitchFamily="82" charset="0"/>
              </a:rPr>
              <a:t> </a:t>
            </a:r>
          </a:p>
          <a:p>
            <a:r>
              <a:rPr lang="pt-PT" sz="3200" dirty="0" err="1">
                <a:solidFill>
                  <a:srgbClr val="646B19"/>
                </a:solidFill>
                <a:latin typeface="Broadway" panose="04040905080B02020502" pitchFamily="82" charset="0"/>
              </a:rPr>
              <a:t>process</a:t>
            </a:r>
            <a:r>
              <a:rPr lang="pt-PT" sz="3200" dirty="0">
                <a:solidFill>
                  <a:srgbClr val="646B19"/>
                </a:solidFill>
                <a:latin typeface="Broadway" panose="04040905080B02020502" pitchFamily="82" charset="0"/>
              </a:rPr>
              <a:t> </a:t>
            </a:r>
          </a:p>
          <a:p>
            <a:r>
              <a:rPr lang="pt-PT" sz="3200" dirty="0" err="1">
                <a:solidFill>
                  <a:srgbClr val="646B19"/>
                </a:solidFill>
                <a:latin typeface="Broadway" panose="04040905080B02020502" pitchFamily="82" charset="0"/>
              </a:rPr>
              <a:t>and</a:t>
            </a:r>
            <a:r>
              <a:rPr lang="pt-PT" sz="3200" dirty="0">
                <a:solidFill>
                  <a:srgbClr val="646B19"/>
                </a:solidFill>
                <a:latin typeface="Broadway" panose="04040905080B02020502" pitchFamily="82" charset="0"/>
              </a:rPr>
              <a:t> </a:t>
            </a:r>
            <a:r>
              <a:rPr lang="pt-PT" sz="3200" dirty="0" err="1">
                <a:solidFill>
                  <a:srgbClr val="646B19"/>
                </a:solidFill>
                <a:latin typeface="Broadway" panose="04040905080B02020502" pitchFamily="82" charset="0"/>
              </a:rPr>
              <a:t>planning</a:t>
            </a:r>
            <a:endParaRPr lang="pt-PT" sz="3200" dirty="0">
              <a:solidFill>
                <a:srgbClr val="646B19"/>
              </a:solidFill>
              <a:latin typeface="Broadway" panose="04040905080B02020502" pitchFamily="82" charset="0"/>
            </a:endParaRPr>
          </a:p>
        </p:txBody>
      </p:sp>
      <p:sp>
        <p:nvSpPr>
          <p:cNvPr id="11" name="CaixaDeTexto 10">
            <a:extLst>
              <a:ext uri="{FF2B5EF4-FFF2-40B4-BE49-F238E27FC236}">
                <a16:creationId xmlns:a16="http://schemas.microsoft.com/office/drawing/2014/main" id="{C3C69B0A-C219-3891-0C1F-003227760768}"/>
              </a:ext>
            </a:extLst>
          </p:cNvPr>
          <p:cNvSpPr txBox="1"/>
          <p:nvPr/>
        </p:nvSpPr>
        <p:spPr>
          <a:xfrm>
            <a:off x="6248912" y="3508910"/>
            <a:ext cx="3796609" cy="2862322"/>
          </a:xfrm>
          <a:prstGeom prst="rect">
            <a:avLst/>
          </a:prstGeom>
          <a:noFill/>
        </p:spPr>
        <p:txBody>
          <a:bodyPr wrap="square" rtlCol="0">
            <a:spAutoFit/>
          </a:bodyPr>
          <a:lstStyle/>
          <a:p>
            <a:pPr algn="just"/>
            <a:r>
              <a:rPr lang="en-US" dirty="0">
                <a:solidFill>
                  <a:srgbClr val="6EA68D"/>
                </a:solidFill>
                <a:latin typeface="Abadi" panose="020B0604020104020204" pitchFamily="34" charset="0"/>
                <a:cs typeface="Courier New" panose="02070309020205020404" pitchFamily="49" charset="0"/>
              </a:rPr>
              <a:t>Our team takes a systematic and well-organized approach to the development process. We start by understanding your specific requirements and conducting thorough research. Then we use Agile methodology, in this case SCRUM, to ensure that the development process is iterative and collaborative.</a:t>
            </a:r>
            <a:endParaRPr lang="pt-PT" dirty="0">
              <a:solidFill>
                <a:srgbClr val="6EA68D"/>
              </a:solidFill>
              <a:latin typeface="Abadi" panose="020B0604020104020204" pitchFamily="34" charset="0"/>
              <a:cs typeface="Courier New" panose="02070309020205020404" pitchFamily="49" charset="0"/>
            </a:endParaRPr>
          </a:p>
        </p:txBody>
      </p:sp>
    </p:spTree>
    <p:extLst>
      <p:ext uri="{BB962C8B-B14F-4D97-AF65-F5344CB8AC3E}">
        <p14:creationId xmlns:p14="http://schemas.microsoft.com/office/powerpoint/2010/main" val="36422176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E0E0E"/>
        </a:solidFill>
        <a:effectLst/>
      </p:bgPr>
    </p:bg>
    <p:spTree>
      <p:nvGrpSpPr>
        <p:cNvPr id="1" name=""/>
        <p:cNvGrpSpPr/>
        <p:nvPr/>
      </p:nvGrpSpPr>
      <p:grpSpPr>
        <a:xfrm>
          <a:off x="0" y="0"/>
          <a:ext cx="0" cy="0"/>
          <a:chOff x="0" y="0"/>
          <a:chExt cx="0" cy="0"/>
        </a:xfrm>
      </p:grpSpPr>
      <p:sp>
        <p:nvSpPr>
          <p:cNvPr id="3" name="CaixaDeTexto 2">
            <a:extLst>
              <a:ext uri="{FF2B5EF4-FFF2-40B4-BE49-F238E27FC236}">
                <a16:creationId xmlns:a16="http://schemas.microsoft.com/office/drawing/2014/main" id="{8EFA8C50-D79E-C525-34B8-4958ED96E007}"/>
              </a:ext>
            </a:extLst>
          </p:cNvPr>
          <p:cNvSpPr txBox="1"/>
          <p:nvPr/>
        </p:nvSpPr>
        <p:spPr>
          <a:xfrm>
            <a:off x="5684408" y="357375"/>
            <a:ext cx="6242438" cy="830997"/>
          </a:xfrm>
          <a:prstGeom prst="rect">
            <a:avLst/>
          </a:prstGeom>
          <a:noFill/>
        </p:spPr>
        <p:txBody>
          <a:bodyPr wrap="square" rtlCol="0">
            <a:spAutoFit/>
          </a:bodyPr>
          <a:lstStyle/>
          <a:p>
            <a:pPr algn="ctr"/>
            <a:r>
              <a:rPr lang="en-US" sz="4800" b="1" dirty="0">
                <a:solidFill>
                  <a:schemeClr val="bg1">
                    <a:lumMod val="85000"/>
                  </a:schemeClr>
                </a:solidFill>
                <a:latin typeface="Courier New" panose="02070309020205020404" pitchFamily="49" charset="0"/>
                <a:cs typeface="Courier New" panose="02070309020205020404" pitchFamily="49" charset="0"/>
              </a:rPr>
              <a:t>Product quality</a:t>
            </a:r>
            <a:endParaRPr lang="pt-PT" sz="4800" b="1" dirty="0">
              <a:solidFill>
                <a:schemeClr val="bg1">
                  <a:lumMod val="85000"/>
                </a:schemeClr>
              </a:solidFill>
              <a:latin typeface="Courier New" panose="02070309020205020404" pitchFamily="49" charset="0"/>
              <a:cs typeface="Courier New" panose="02070309020205020404" pitchFamily="49" charset="0"/>
            </a:endParaRPr>
          </a:p>
        </p:txBody>
      </p:sp>
      <p:pic>
        <p:nvPicPr>
          <p:cNvPr id="4104" name="Picture 8" descr="Ballot Box with Ballot on Microsoft Teams 1.0">
            <a:extLst>
              <a:ext uri="{FF2B5EF4-FFF2-40B4-BE49-F238E27FC236}">
                <a16:creationId xmlns:a16="http://schemas.microsoft.com/office/drawing/2014/main" id="{5CA20835-EF9E-E387-B27F-736969D88D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88237" y="4361985"/>
            <a:ext cx="2438400" cy="2438400"/>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Check Mark on Skype Emoticons 1.2">
            <a:extLst>
              <a:ext uri="{FF2B5EF4-FFF2-40B4-BE49-F238E27FC236}">
                <a16:creationId xmlns:a16="http://schemas.microsoft.com/office/drawing/2014/main" id="{BC7D1D6C-FFBF-56AA-B181-D4A5CFE011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8974" y="-173296"/>
            <a:ext cx="2286000" cy="22860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Check Mark Button on Microsoft Teams 1.0">
            <a:extLst>
              <a:ext uri="{FF2B5EF4-FFF2-40B4-BE49-F238E27FC236}">
                <a16:creationId xmlns:a16="http://schemas.microsoft.com/office/drawing/2014/main" id="{AAB9AA70-D816-E182-EC9D-D4AFEAC7019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20011418">
            <a:off x="1626137" y="3887553"/>
            <a:ext cx="760651" cy="76065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Check Mark Button on Facebook 15.0">
            <a:extLst>
              <a:ext uri="{FF2B5EF4-FFF2-40B4-BE49-F238E27FC236}">
                <a16:creationId xmlns:a16="http://schemas.microsoft.com/office/drawing/2014/main" id="{D9DB217A-2D63-57E4-1356-1B806659CCC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537230">
            <a:off x="2214504" y="3865804"/>
            <a:ext cx="475407" cy="47540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Check Mark Button on Microsoft Windows 11 22H2">
            <a:extLst>
              <a:ext uri="{FF2B5EF4-FFF2-40B4-BE49-F238E27FC236}">
                <a16:creationId xmlns:a16="http://schemas.microsoft.com/office/drawing/2014/main" id="{6EF09BE3-A7FB-835A-E464-52D9E4C84A3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3662455">
            <a:off x="2504562" y="4114303"/>
            <a:ext cx="475407" cy="47540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0" descr="Check Mark on Skype Emoticons 1.2">
            <a:extLst>
              <a:ext uri="{FF2B5EF4-FFF2-40B4-BE49-F238E27FC236}">
                <a16:creationId xmlns:a16="http://schemas.microsoft.com/office/drawing/2014/main" id="{323769C5-F13F-C5D6-F393-0AABD7541A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42311" y="4365205"/>
            <a:ext cx="713110" cy="71311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4" descr="Check Mark on Microsoft Windows 11 22H2">
            <a:extLst>
              <a:ext uri="{FF2B5EF4-FFF2-40B4-BE49-F238E27FC236}">
                <a16:creationId xmlns:a16="http://schemas.microsoft.com/office/drawing/2014/main" id="{FAF2E142-C799-D749-D5A5-68C8DB3C808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15723" y="4355829"/>
            <a:ext cx="475407" cy="47540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6" descr="Check Mark on Mozilla Firefox OS 2.5">
            <a:extLst>
              <a:ext uri="{FF2B5EF4-FFF2-40B4-BE49-F238E27FC236}">
                <a16:creationId xmlns:a16="http://schemas.microsoft.com/office/drawing/2014/main" id="{8C263CF5-29F5-E413-554B-BACF1B3C212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42644" y="4365205"/>
            <a:ext cx="475407" cy="47540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8" descr="Check Mark on Twitter Twemoji 14.0">
            <a:extLst>
              <a:ext uri="{FF2B5EF4-FFF2-40B4-BE49-F238E27FC236}">
                <a16:creationId xmlns:a16="http://schemas.microsoft.com/office/drawing/2014/main" id="{8E40C0FC-9A1D-D6E7-00E1-913D01E17E0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031581" y="4173774"/>
            <a:ext cx="475407" cy="47540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2" descr="Check Mark on Microsoft Teams 1.0">
            <a:extLst>
              <a:ext uri="{FF2B5EF4-FFF2-40B4-BE49-F238E27FC236}">
                <a16:creationId xmlns:a16="http://schemas.microsoft.com/office/drawing/2014/main" id="{4E6AC487-B310-45B9-4025-23AC982E156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rot="279234">
            <a:off x="2126663" y="3928019"/>
            <a:ext cx="760651" cy="760651"/>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Check Mark Button on Microsoft Teams 1.0">
            <a:extLst>
              <a:ext uri="{FF2B5EF4-FFF2-40B4-BE49-F238E27FC236}">
                <a16:creationId xmlns:a16="http://schemas.microsoft.com/office/drawing/2014/main" id="{58E5B227-D502-0BB4-5660-F2F63B23677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20011418">
            <a:off x="1061261" y="3032312"/>
            <a:ext cx="1329305" cy="1329305"/>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descr="Check Mark Button on Microsoft Windows 11 22H2">
            <a:extLst>
              <a:ext uri="{FF2B5EF4-FFF2-40B4-BE49-F238E27FC236}">
                <a16:creationId xmlns:a16="http://schemas.microsoft.com/office/drawing/2014/main" id="{6D308A2C-B86F-79E6-0D7E-29FEA1E4C10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3662455">
            <a:off x="2664621" y="3073417"/>
            <a:ext cx="830816" cy="83081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0" descr="Check Mark on Skype Emoticons 1.2">
            <a:extLst>
              <a:ext uri="{FF2B5EF4-FFF2-40B4-BE49-F238E27FC236}">
                <a16:creationId xmlns:a16="http://schemas.microsoft.com/office/drawing/2014/main" id="{8615341F-CA4F-A4C0-5360-5CDABAE0F1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69594" y="3239293"/>
            <a:ext cx="1246223" cy="124622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4" descr="Check Mark on Microsoft Windows 11 22H2">
            <a:extLst>
              <a:ext uri="{FF2B5EF4-FFF2-40B4-BE49-F238E27FC236}">
                <a16:creationId xmlns:a16="http://schemas.microsoft.com/office/drawing/2014/main" id="{68DC2FEC-8D4A-A32E-D85E-BDA2FD6FFF3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17499" y="3443975"/>
            <a:ext cx="830816" cy="830816"/>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6" descr="Check Mark on Mozilla Firefox OS 2.5">
            <a:extLst>
              <a:ext uri="{FF2B5EF4-FFF2-40B4-BE49-F238E27FC236}">
                <a16:creationId xmlns:a16="http://schemas.microsoft.com/office/drawing/2014/main" id="{0BB8DF2F-E29C-5AE8-7AAB-B5A769E89E4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150452" y="3162279"/>
            <a:ext cx="830816" cy="830816"/>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descr="Check Mark on Twitter Twemoji 14.0">
            <a:extLst>
              <a:ext uri="{FF2B5EF4-FFF2-40B4-BE49-F238E27FC236}">
                <a16:creationId xmlns:a16="http://schemas.microsoft.com/office/drawing/2014/main" id="{18310988-1E7B-315C-7A46-1B1D384213E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479634" y="3640798"/>
            <a:ext cx="830816" cy="830816"/>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2" descr="Check Mark on Microsoft Teams 1.0">
            <a:extLst>
              <a:ext uri="{FF2B5EF4-FFF2-40B4-BE49-F238E27FC236}">
                <a16:creationId xmlns:a16="http://schemas.microsoft.com/office/drawing/2014/main" id="{D4F631B4-FF03-48A4-6F15-68D556961F9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rot="279234">
            <a:off x="2619849" y="3043951"/>
            <a:ext cx="1329305" cy="132930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descr="Check Mark Button on Facebook 15.0">
            <a:extLst>
              <a:ext uri="{FF2B5EF4-FFF2-40B4-BE49-F238E27FC236}">
                <a16:creationId xmlns:a16="http://schemas.microsoft.com/office/drawing/2014/main" id="{45E7F00A-371A-FAAC-298C-BE74735B6ED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537230">
            <a:off x="1745949" y="3351574"/>
            <a:ext cx="830816" cy="830816"/>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6" descr="Check Mark Button on Microsoft Windows 11 22H2">
            <a:extLst>
              <a:ext uri="{FF2B5EF4-FFF2-40B4-BE49-F238E27FC236}">
                <a16:creationId xmlns:a16="http://schemas.microsoft.com/office/drawing/2014/main" id="{CB10E6D1-D0AE-1810-2BC6-D18C542DB63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3662455">
            <a:off x="3797132" y="1632689"/>
            <a:ext cx="814179" cy="814179"/>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10" descr="Check Mark on Skype Emoticons 1.2">
            <a:extLst>
              <a:ext uri="{FF2B5EF4-FFF2-40B4-BE49-F238E27FC236}">
                <a16:creationId xmlns:a16="http://schemas.microsoft.com/office/drawing/2014/main" id="{3F0D0DB1-82CD-1E16-57F5-58B4BE62EE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89751" y="2506153"/>
            <a:ext cx="1221268" cy="1221268"/>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14" descr="Check Mark on Microsoft Windows 11 22H2">
            <a:extLst>
              <a:ext uri="{FF2B5EF4-FFF2-40B4-BE49-F238E27FC236}">
                <a16:creationId xmlns:a16="http://schemas.microsoft.com/office/drawing/2014/main" id="{8C5C8AD2-AC04-DC87-B442-73CD1A9687A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25447" y="3025654"/>
            <a:ext cx="814179" cy="814179"/>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16" descr="Check Mark on Mozilla Firefox OS 2.5">
            <a:extLst>
              <a:ext uri="{FF2B5EF4-FFF2-40B4-BE49-F238E27FC236}">
                <a16:creationId xmlns:a16="http://schemas.microsoft.com/office/drawing/2014/main" id="{9DCCAA2D-117A-43D5-404B-51DC574C942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970294" y="2951675"/>
            <a:ext cx="814179" cy="814179"/>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18" descr="Check Mark on Twitter Twemoji 14.0">
            <a:extLst>
              <a:ext uri="{FF2B5EF4-FFF2-40B4-BE49-F238E27FC236}">
                <a16:creationId xmlns:a16="http://schemas.microsoft.com/office/drawing/2014/main" id="{D8CD0A8A-5F43-3859-399F-DC94E0E83A7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25873" y="3014770"/>
            <a:ext cx="814179" cy="814179"/>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12" descr="Check Mark on Microsoft Teams 1.0">
            <a:extLst>
              <a:ext uri="{FF2B5EF4-FFF2-40B4-BE49-F238E27FC236}">
                <a16:creationId xmlns:a16="http://schemas.microsoft.com/office/drawing/2014/main" id="{33BCD3E8-A6BE-40C3-EEA6-25D01010FBB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rot="279234">
            <a:off x="1577744" y="1918767"/>
            <a:ext cx="1302687" cy="1302687"/>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2" descr="Check Mark Button on Microsoft Teams 1.0">
            <a:extLst>
              <a:ext uri="{FF2B5EF4-FFF2-40B4-BE49-F238E27FC236}">
                <a16:creationId xmlns:a16="http://schemas.microsoft.com/office/drawing/2014/main" id="{A46F3A44-B76D-0109-7F34-77171DEC54D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8476876">
            <a:off x="-332016" y="2420449"/>
            <a:ext cx="1738573" cy="1738573"/>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4" descr="Check Mark Button on Facebook 15.0">
            <a:extLst>
              <a:ext uri="{FF2B5EF4-FFF2-40B4-BE49-F238E27FC236}">
                <a16:creationId xmlns:a16="http://schemas.microsoft.com/office/drawing/2014/main" id="{49BA5F34-B844-4171-28F5-1AE50E6A7D3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20602688">
            <a:off x="1612346" y="2104215"/>
            <a:ext cx="1086608" cy="1086608"/>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6" descr="Check Mark Button on Microsoft Windows 11 22H2">
            <a:extLst>
              <a:ext uri="{FF2B5EF4-FFF2-40B4-BE49-F238E27FC236}">
                <a16:creationId xmlns:a16="http://schemas.microsoft.com/office/drawing/2014/main" id="{95DE501A-E15B-3773-87F6-BDE2368AA87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2127913">
            <a:off x="3168526" y="2822305"/>
            <a:ext cx="1086608" cy="1086608"/>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10" descr="Check Mark on Skype Emoticons 1.2">
            <a:extLst>
              <a:ext uri="{FF2B5EF4-FFF2-40B4-BE49-F238E27FC236}">
                <a16:creationId xmlns:a16="http://schemas.microsoft.com/office/drawing/2014/main" id="{279D181A-5AA8-4D27-C905-B82F0301CE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0065458">
            <a:off x="2352855" y="1374216"/>
            <a:ext cx="1629912" cy="1629912"/>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14" descr="Check Mark on Microsoft Windows 11 22H2">
            <a:extLst>
              <a:ext uri="{FF2B5EF4-FFF2-40B4-BE49-F238E27FC236}">
                <a16:creationId xmlns:a16="http://schemas.microsoft.com/office/drawing/2014/main" id="{CC040340-D884-CAA0-4370-E961ED47FAA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20065458">
            <a:off x="2745587" y="3225710"/>
            <a:ext cx="1086608" cy="1086608"/>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16" descr="Check Mark on Mozilla Firefox OS 2.5">
            <a:extLst>
              <a:ext uri="{FF2B5EF4-FFF2-40B4-BE49-F238E27FC236}">
                <a16:creationId xmlns:a16="http://schemas.microsoft.com/office/drawing/2014/main" id="{589829F1-B608-B249-501C-72F93A040C6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20065458">
            <a:off x="1490434" y="3151731"/>
            <a:ext cx="1086608" cy="1086608"/>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18" descr="Check Mark on Twitter Twemoji 14.0">
            <a:extLst>
              <a:ext uri="{FF2B5EF4-FFF2-40B4-BE49-F238E27FC236}">
                <a16:creationId xmlns:a16="http://schemas.microsoft.com/office/drawing/2014/main" id="{7C0DE31A-7F3C-1660-598C-740EFE67B2F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rot="20065458">
            <a:off x="246013" y="3214826"/>
            <a:ext cx="1086608" cy="1086608"/>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12" descr="Check Mark on Microsoft Teams 1.0">
            <a:extLst>
              <a:ext uri="{FF2B5EF4-FFF2-40B4-BE49-F238E27FC236}">
                <a16:creationId xmlns:a16="http://schemas.microsoft.com/office/drawing/2014/main" id="{DF38546B-FF8C-A838-2C1F-C107CC82C7F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rot="20344692">
            <a:off x="1114849" y="1973767"/>
            <a:ext cx="1738573" cy="1738573"/>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Check Mark Button on Microsoft Teams 1.0">
            <a:extLst>
              <a:ext uri="{FF2B5EF4-FFF2-40B4-BE49-F238E27FC236}">
                <a16:creationId xmlns:a16="http://schemas.microsoft.com/office/drawing/2014/main" id="{CDB214D7-3B71-85BE-D582-9AB60868DB2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20011418">
            <a:off x="-643359" y="443958"/>
            <a:ext cx="2438400" cy="243840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Check Mark Button on Facebook 15.0">
            <a:extLst>
              <a:ext uri="{FF2B5EF4-FFF2-40B4-BE49-F238E27FC236}">
                <a16:creationId xmlns:a16="http://schemas.microsoft.com/office/drawing/2014/main" id="{BE236EDD-45B9-30F9-DF9C-ACA55AC8A38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537230">
            <a:off x="1730987" y="-329779"/>
            <a:ext cx="1524000" cy="1524000"/>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Check Mark Button on Microsoft Windows 11 22H2">
            <a:extLst>
              <a:ext uri="{FF2B5EF4-FFF2-40B4-BE49-F238E27FC236}">
                <a16:creationId xmlns:a16="http://schemas.microsoft.com/office/drawing/2014/main" id="{7AEADD26-933A-2D10-B423-215A94112E9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3662455">
            <a:off x="3185566" y="904696"/>
            <a:ext cx="1524000" cy="1524000"/>
          </a:xfrm>
          <a:prstGeom prst="rect">
            <a:avLst/>
          </a:prstGeom>
          <a:noFill/>
          <a:extLst>
            <a:ext uri="{909E8E84-426E-40DD-AFC4-6F175D3DCCD1}">
              <a14:hiddenFill xmlns:a14="http://schemas.microsoft.com/office/drawing/2010/main">
                <a:solidFill>
                  <a:srgbClr val="FFFFFF"/>
                </a:solidFill>
              </a14:hiddenFill>
            </a:ext>
          </a:extLst>
        </p:spPr>
      </p:pic>
      <p:pic>
        <p:nvPicPr>
          <p:cNvPr id="4110" name="Picture 14" descr="Check Mark on Microsoft Windows 11 22H2">
            <a:extLst>
              <a:ext uri="{FF2B5EF4-FFF2-40B4-BE49-F238E27FC236}">
                <a16:creationId xmlns:a16="http://schemas.microsoft.com/office/drawing/2014/main" id="{10654C53-7BA6-AAA1-A77C-314DF58C560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26945" y="1630955"/>
            <a:ext cx="1524000" cy="1524000"/>
          </a:xfrm>
          <a:prstGeom prst="rect">
            <a:avLst/>
          </a:prstGeom>
          <a:noFill/>
          <a:extLst>
            <a:ext uri="{909E8E84-426E-40DD-AFC4-6F175D3DCCD1}">
              <a14:hiddenFill xmlns:a14="http://schemas.microsoft.com/office/drawing/2010/main">
                <a:solidFill>
                  <a:srgbClr val="FFFFFF"/>
                </a:solidFill>
              </a14:hiddenFill>
            </a:ext>
          </a:extLst>
        </p:spPr>
      </p:pic>
      <p:pic>
        <p:nvPicPr>
          <p:cNvPr id="4112" name="Picture 16" descr="Check Mark on Mozilla Firefox OS 2.5">
            <a:extLst>
              <a:ext uri="{FF2B5EF4-FFF2-40B4-BE49-F238E27FC236}">
                <a16:creationId xmlns:a16="http://schemas.microsoft.com/office/drawing/2014/main" id="{F9EB8A89-466C-97A4-4847-56EC6074D98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371792" y="1556976"/>
            <a:ext cx="1524000" cy="1524000"/>
          </a:xfrm>
          <a:prstGeom prst="rect">
            <a:avLst/>
          </a:prstGeom>
          <a:noFill/>
          <a:extLst>
            <a:ext uri="{909E8E84-426E-40DD-AFC4-6F175D3DCCD1}">
              <a14:hiddenFill xmlns:a14="http://schemas.microsoft.com/office/drawing/2010/main">
                <a:solidFill>
                  <a:srgbClr val="FFFFFF"/>
                </a:solidFill>
              </a14:hiddenFill>
            </a:ext>
          </a:extLst>
        </p:spPr>
      </p:pic>
      <p:pic>
        <p:nvPicPr>
          <p:cNvPr id="4114" name="Picture 18" descr="Check Mark on Twitter Twemoji 14.0">
            <a:extLst>
              <a:ext uri="{FF2B5EF4-FFF2-40B4-BE49-F238E27FC236}">
                <a16:creationId xmlns:a16="http://schemas.microsoft.com/office/drawing/2014/main" id="{77F9ECDD-7E88-9B90-C0D8-E98FFA592D2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27371" y="1620071"/>
            <a:ext cx="1524000" cy="1524000"/>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Check Mark on Microsoft Teams 1.0">
            <a:extLst>
              <a:ext uri="{FF2B5EF4-FFF2-40B4-BE49-F238E27FC236}">
                <a16:creationId xmlns:a16="http://schemas.microsoft.com/office/drawing/2014/main" id="{63E1E1A0-E989-3E99-495A-3D66985CA3F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rot="279234">
            <a:off x="1023444" y="146122"/>
            <a:ext cx="2438400" cy="2438400"/>
          </a:xfrm>
          <a:prstGeom prst="rect">
            <a:avLst/>
          </a:prstGeom>
          <a:noFill/>
          <a:extLst>
            <a:ext uri="{909E8E84-426E-40DD-AFC4-6F175D3DCCD1}">
              <a14:hiddenFill xmlns:a14="http://schemas.microsoft.com/office/drawing/2010/main">
                <a:solidFill>
                  <a:srgbClr val="FFFFFF"/>
                </a:solidFill>
              </a14:hiddenFill>
            </a:ext>
          </a:extLst>
        </p:spPr>
      </p:pic>
      <p:sp>
        <p:nvSpPr>
          <p:cNvPr id="23" name="Retângulo: Cantos Arredondados 22">
            <a:extLst>
              <a:ext uri="{FF2B5EF4-FFF2-40B4-BE49-F238E27FC236}">
                <a16:creationId xmlns:a16="http://schemas.microsoft.com/office/drawing/2014/main" id="{B3AA4E76-88D8-E35A-CC7D-328954523123}"/>
              </a:ext>
            </a:extLst>
          </p:cNvPr>
          <p:cNvSpPr/>
          <p:nvPr/>
        </p:nvSpPr>
        <p:spPr>
          <a:xfrm>
            <a:off x="5413829" y="1230969"/>
            <a:ext cx="6650800" cy="5474631"/>
          </a:xfrm>
          <a:prstGeom prst="roundRect">
            <a:avLst>
              <a:gd name="adj" fmla="val 2881"/>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4" name="Retângulo: Cantos Arredondados 23">
            <a:extLst>
              <a:ext uri="{FF2B5EF4-FFF2-40B4-BE49-F238E27FC236}">
                <a16:creationId xmlns:a16="http://schemas.microsoft.com/office/drawing/2014/main" id="{5E50AFA9-1458-0996-7FB5-171057FEEE4D}"/>
              </a:ext>
            </a:extLst>
          </p:cNvPr>
          <p:cNvSpPr/>
          <p:nvPr/>
        </p:nvSpPr>
        <p:spPr>
          <a:xfrm>
            <a:off x="5598210" y="1377059"/>
            <a:ext cx="6321185" cy="5176142"/>
          </a:xfrm>
          <a:prstGeom prst="roundRect">
            <a:avLst>
              <a:gd name="adj" fmla="val 2881"/>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5" name="Retângulo: Cantos Arredondados 24">
            <a:extLst>
              <a:ext uri="{FF2B5EF4-FFF2-40B4-BE49-F238E27FC236}">
                <a16:creationId xmlns:a16="http://schemas.microsoft.com/office/drawing/2014/main" id="{E1CBAF33-F618-DBDA-A4B1-F889B0E3B05C}"/>
              </a:ext>
            </a:extLst>
          </p:cNvPr>
          <p:cNvSpPr/>
          <p:nvPr/>
        </p:nvSpPr>
        <p:spPr>
          <a:xfrm>
            <a:off x="5759511" y="1556976"/>
            <a:ext cx="6004318" cy="4851081"/>
          </a:xfrm>
          <a:prstGeom prst="roundRect">
            <a:avLst>
              <a:gd name="adj" fmla="val 2881"/>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cxnSp>
        <p:nvCxnSpPr>
          <p:cNvPr id="27" name="Conexão reta 26">
            <a:extLst>
              <a:ext uri="{FF2B5EF4-FFF2-40B4-BE49-F238E27FC236}">
                <a16:creationId xmlns:a16="http://schemas.microsoft.com/office/drawing/2014/main" id="{38B5C3F1-13A7-1159-3961-B6921CA0BC22}"/>
              </a:ext>
            </a:extLst>
          </p:cNvPr>
          <p:cNvCxnSpPr/>
          <p:nvPr/>
        </p:nvCxnSpPr>
        <p:spPr>
          <a:xfrm>
            <a:off x="10665109" y="4340988"/>
            <a:ext cx="0" cy="1863869"/>
          </a:xfrm>
          <a:prstGeom prst="line">
            <a:avLst/>
          </a:prstGeom>
          <a:ln>
            <a:solidFill>
              <a:schemeClr val="bg1">
                <a:lumMod val="85000"/>
              </a:schemeClr>
            </a:solidFill>
          </a:ln>
        </p:spPr>
        <p:style>
          <a:lnRef idx="3">
            <a:schemeClr val="accent1"/>
          </a:lnRef>
          <a:fillRef idx="0">
            <a:schemeClr val="accent1"/>
          </a:fillRef>
          <a:effectRef idx="2">
            <a:schemeClr val="accent1"/>
          </a:effectRef>
          <a:fontRef idx="minor">
            <a:schemeClr val="tx1"/>
          </a:fontRef>
        </p:style>
      </p:cxnSp>
      <p:cxnSp>
        <p:nvCxnSpPr>
          <p:cNvPr id="28" name="Conexão reta 27">
            <a:extLst>
              <a:ext uri="{FF2B5EF4-FFF2-40B4-BE49-F238E27FC236}">
                <a16:creationId xmlns:a16="http://schemas.microsoft.com/office/drawing/2014/main" id="{054F1917-B9B5-B87B-9AA1-DF0A5E6E074E}"/>
              </a:ext>
            </a:extLst>
          </p:cNvPr>
          <p:cNvCxnSpPr>
            <a:cxnSpLocks/>
          </p:cNvCxnSpPr>
          <p:nvPr/>
        </p:nvCxnSpPr>
        <p:spPr>
          <a:xfrm>
            <a:off x="9812394" y="5246914"/>
            <a:ext cx="1705429" cy="0"/>
          </a:xfrm>
          <a:prstGeom prst="line">
            <a:avLst/>
          </a:prstGeom>
          <a:ln>
            <a:solidFill>
              <a:schemeClr val="bg1">
                <a:lumMod val="85000"/>
              </a:schemeClr>
            </a:solidFill>
          </a:ln>
        </p:spPr>
        <p:style>
          <a:lnRef idx="3">
            <a:schemeClr val="accent1"/>
          </a:lnRef>
          <a:fillRef idx="0">
            <a:schemeClr val="accent1"/>
          </a:fillRef>
          <a:effectRef idx="2">
            <a:schemeClr val="accent1"/>
          </a:effectRef>
          <a:fontRef idx="minor">
            <a:schemeClr val="tx1"/>
          </a:fontRef>
        </p:style>
      </p:cxnSp>
      <p:cxnSp>
        <p:nvCxnSpPr>
          <p:cNvPr id="30" name="Conexão reta 29">
            <a:extLst>
              <a:ext uri="{FF2B5EF4-FFF2-40B4-BE49-F238E27FC236}">
                <a16:creationId xmlns:a16="http://schemas.microsoft.com/office/drawing/2014/main" id="{8C0BEA5D-87E6-0B4E-1867-9A4568C7F0FC}"/>
              </a:ext>
            </a:extLst>
          </p:cNvPr>
          <p:cNvCxnSpPr>
            <a:cxnSpLocks/>
          </p:cNvCxnSpPr>
          <p:nvPr/>
        </p:nvCxnSpPr>
        <p:spPr>
          <a:xfrm>
            <a:off x="10360309" y="4972675"/>
            <a:ext cx="1005114" cy="913483"/>
          </a:xfrm>
          <a:prstGeom prst="line">
            <a:avLst/>
          </a:prstGeom>
          <a:ln>
            <a:solidFill>
              <a:schemeClr val="bg1">
                <a:lumMod val="85000"/>
              </a:schemeClr>
            </a:solidFill>
          </a:ln>
        </p:spPr>
        <p:style>
          <a:lnRef idx="3">
            <a:schemeClr val="accent1"/>
          </a:lnRef>
          <a:fillRef idx="0">
            <a:schemeClr val="accent1"/>
          </a:fillRef>
          <a:effectRef idx="2">
            <a:schemeClr val="accent1"/>
          </a:effectRef>
          <a:fontRef idx="minor">
            <a:schemeClr val="tx1"/>
          </a:fontRef>
        </p:style>
      </p:cxnSp>
      <p:sp>
        <p:nvSpPr>
          <p:cNvPr id="32" name="CaixaDeTexto 31">
            <a:extLst>
              <a:ext uri="{FF2B5EF4-FFF2-40B4-BE49-F238E27FC236}">
                <a16:creationId xmlns:a16="http://schemas.microsoft.com/office/drawing/2014/main" id="{FCF4B015-9F1F-44B5-3548-0A91C40AE3E7}"/>
              </a:ext>
            </a:extLst>
          </p:cNvPr>
          <p:cNvSpPr txBox="1"/>
          <p:nvPr/>
        </p:nvSpPr>
        <p:spPr>
          <a:xfrm>
            <a:off x="6096000" y="1971503"/>
            <a:ext cx="5234255" cy="1754326"/>
          </a:xfrm>
          <a:prstGeom prst="rect">
            <a:avLst/>
          </a:prstGeom>
          <a:noFill/>
        </p:spPr>
        <p:txBody>
          <a:bodyPr wrap="square" rtlCol="0">
            <a:spAutoFit/>
          </a:bodyPr>
          <a:lstStyle/>
          <a:p>
            <a:pPr algn="just"/>
            <a:r>
              <a:rPr lang="en-US" dirty="0">
                <a:solidFill>
                  <a:schemeClr val="bg1">
                    <a:lumMod val="85000"/>
                  </a:schemeClr>
                </a:solidFill>
                <a:latin typeface="Consolas" panose="020B0609020204030204" pitchFamily="49" charset="0"/>
              </a:rPr>
              <a:t>We use industry standard tools and technologies (JPA, ANTLR, Java, H2) to ensure that our software is stable, reliable and scalable. Our team has also performed rigorous testing to ensure that the software is error-free.</a:t>
            </a:r>
          </a:p>
        </p:txBody>
      </p:sp>
      <p:sp>
        <p:nvSpPr>
          <p:cNvPr id="2" name="CaixaDeTexto 1">
            <a:extLst>
              <a:ext uri="{FF2B5EF4-FFF2-40B4-BE49-F238E27FC236}">
                <a16:creationId xmlns:a16="http://schemas.microsoft.com/office/drawing/2014/main" id="{6C0839DC-353D-D2D7-2CD4-BBEEC0EDDD08}"/>
              </a:ext>
            </a:extLst>
          </p:cNvPr>
          <p:cNvSpPr txBox="1"/>
          <p:nvPr/>
        </p:nvSpPr>
        <p:spPr>
          <a:xfrm>
            <a:off x="6112427" y="4457508"/>
            <a:ext cx="2877023" cy="1477328"/>
          </a:xfrm>
          <a:prstGeom prst="rect">
            <a:avLst/>
          </a:prstGeom>
          <a:noFill/>
        </p:spPr>
        <p:txBody>
          <a:bodyPr wrap="square" rtlCol="0">
            <a:spAutoFit/>
          </a:bodyPr>
          <a:lstStyle/>
          <a:p>
            <a:r>
              <a:rPr lang="en-US" dirty="0" err="1">
                <a:solidFill>
                  <a:schemeClr val="bg1">
                    <a:lumMod val="85000"/>
                  </a:schemeClr>
                </a:solidFill>
                <a:latin typeface="Consolas" panose="020B0609020204030204" pitchFamily="49" charset="0"/>
              </a:rPr>
              <a:t>P.S.:Only</a:t>
            </a:r>
            <a:r>
              <a:rPr lang="en-US" dirty="0">
                <a:solidFill>
                  <a:schemeClr val="bg1">
                    <a:lumMod val="85000"/>
                  </a:schemeClr>
                </a:solidFill>
                <a:latin typeface="Consolas" panose="020B0609020204030204" pitchFamily="49" charset="0"/>
              </a:rPr>
              <a:t> the exam creation process including formative questions and exams needs to be improved.</a:t>
            </a:r>
            <a:endParaRPr lang="pt-PT" dirty="0">
              <a:solidFill>
                <a:schemeClr val="bg1">
                  <a:lumMod val="85000"/>
                </a:schemeClr>
              </a:solidFill>
              <a:latin typeface="Consolas" panose="020B0609020204030204" pitchFamily="49" charset="0"/>
            </a:endParaRPr>
          </a:p>
        </p:txBody>
      </p:sp>
    </p:spTree>
    <p:extLst>
      <p:ext uri="{BB962C8B-B14F-4D97-AF65-F5344CB8AC3E}">
        <p14:creationId xmlns:p14="http://schemas.microsoft.com/office/powerpoint/2010/main" val="767406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5EAE6"/>
        </a:solidFill>
        <a:effectLst/>
      </p:bgPr>
    </p:bg>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74E42612-5597-AF91-C312-DF186A160088}"/>
              </a:ext>
            </a:extLst>
          </p:cNvPr>
          <p:cNvSpPr txBox="1"/>
          <p:nvPr/>
        </p:nvSpPr>
        <p:spPr>
          <a:xfrm>
            <a:off x="160985" y="103031"/>
            <a:ext cx="11262576" cy="1569660"/>
          </a:xfrm>
          <a:prstGeom prst="rect">
            <a:avLst/>
          </a:prstGeom>
          <a:noFill/>
        </p:spPr>
        <p:txBody>
          <a:bodyPr wrap="square" rtlCol="0">
            <a:spAutoFit/>
          </a:bodyPr>
          <a:lstStyle/>
          <a:p>
            <a:r>
              <a:rPr lang="en-US" sz="4800" b="1" dirty="0">
                <a:latin typeface="NType 82 Mono" panose="02060509050402040103" pitchFamily="49" charset="0"/>
              </a:rPr>
              <a:t>Teamwork </a:t>
            </a:r>
            <a:r>
              <a:rPr lang="en-US" sz="4800" b="1" dirty="0" err="1">
                <a:latin typeface="NType 82 Mono" panose="02060509050402040103" pitchFamily="49" charset="0"/>
              </a:rPr>
              <a:t>methology</a:t>
            </a:r>
            <a:r>
              <a:rPr lang="en-US" sz="4800" b="1" dirty="0">
                <a:latin typeface="NType 82 Mono" panose="02060509050402040103" pitchFamily="49" charset="0"/>
              </a:rPr>
              <a:t> and conflict resolution strategy</a:t>
            </a:r>
            <a:endParaRPr lang="pt-PT" sz="4800" b="1" dirty="0">
              <a:latin typeface="NType 82 Mono" panose="02060509050402040103" pitchFamily="49" charset="0"/>
            </a:endParaRPr>
          </a:p>
        </p:txBody>
      </p:sp>
      <p:pic>
        <p:nvPicPr>
          <p:cNvPr id="5122" name="Picture 2" descr="Mãos Juntas: Pele Clara em Microsoft Teams 1.0">
            <a:extLst>
              <a:ext uri="{FF2B5EF4-FFF2-40B4-BE49-F238E27FC236}">
                <a16:creationId xmlns:a16="http://schemas.microsoft.com/office/drawing/2014/main" id="{54281BA0-DBA6-44DD-B4C6-B857E12336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24367" y="4081110"/>
            <a:ext cx="1049628" cy="1049628"/>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Dorso Da Mão Levantado: Pele Morena Clara em Microsoft Teams 1.0">
            <a:extLst>
              <a:ext uri="{FF2B5EF4-FFF2-40B4-BE49-F238E27FC236}">
                <a16:creationId xmlns:a16="http://schemas.microsoft.com/office/drawing/2014/main" id="{7F25C1FA-FFB0-0AC1-5C81-6EBAB97127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46573" y="4344083"/>
            <a:ext cx="954512" cy="954512"/>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Puzzle Piece on Microsoft Teams 1.0">
            <a:extLst>
              <a:ext uri="{FF2B5EF4-FFF2-40B4-BE49-F238E27FC236}">
                <a16:creationId xmlns:a16="http://schemas.microsoft.com/office/drawing/2014/main" id="{6831756B-42C8-A03B-F409-903EC639BB5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39695" y="5786928"/>
            <a:ext cx="982551" cy="982551"/>
          </a:xfrm>
          <a:prstGeom prst="rect">
            <a:avLst/>
          </a:prstGeom>
          <a:noFill/>
          <a:extLst>
            <a:ext uri="{909E8E84-426E-40DD-AFC4-6F175D3DCCD1}">
              <a14:hiddenFill xmlns:a14="http://schemas.microsoft.com/office/drawing/2010/main">
                <a:solidFill>
                  <a:srgbClr val="FFFFFF"/>
                </a:solidFill>
              </a14:hiddenFill>
            </a:ext>
          </a:extLst>
        </p:spPr>
      </p:pic>
      <p:pic>
        <p:nvPicPr>
          <p:cNvPr id="5140" name="Picture 20" descr="Silhueta Falando em Microsoft Teams 1.0">
            <a:extLst>
              <a:ext uri="{FF2B5EF4-FFF2-40B4-BE49-F238E27FC236}">
                <a16:creationId xmlns:a16="http://schemas.microsoft.com/office/drawing/2014/main" id="{60B4AE3B-2D7D-ABA0-5237-49C79B4CD83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91809" y="5915624"/>
            <a:ext cx="819162" cy="819162"/>
          </a:xfrm>
          <a:prstGeom prst="rect">
            <a:avLst/>
          </a:prstGeom>
          <a:noFill/>
          <a:extLst>
            <a:ext uri="{909E8E84-426E-40DD-AFC4-6F175D3DCCD1}">
              <a14:hiddenFill xmlns:a14="http://schemas.microsoft.com/office/drawing/2010/main">
                <a:solidFill>
                  <a:srgbClr val="FFFFFF"/>
                </a:solidFill>
              </a14:hiddenFill>
            </a:ext>
          </a:extLst>
        </p:spPr>
      </p:pic>
      <p:pic>
        <p:nvPicPr>
          <p:cNvPr id="5146" name="Picture 26" descr="Homem: Pele Clara, Cabelo Vermelho em Microsoft Teams 1.0">
            <a:extLst>
              <a:ext uri="{FF2B5EF4-FFF2-40B4-BE49-F238E27FC236}">
                <a16:creationId xmlns:a16="http://schemas.microsoft.com/office/drawing/2014/main" id="{DD88CDCF-D4FA-0D4F-F532-88A18DD338D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68598" y="3183565"/>
            <a:ext cx="993795" cy="993795"/>
          </a:xfrm>
          <a:prstGeom prst="rect">
            <a:avLst/>
          </a:prstGeom>
          <a:noFill/>
          <a:extLst>
            <a:ext uri="{909E8E84-426E-40DD-AFC4-6F175D3DCCD1}">
              <a14:hiddenFill xmlns:a14="http://schemas.microsoft.com/office/drawing/2010/main">
                <a:solidFill>
                  <a:srgbClr val="FFFFFF"/>
                </a:solidFill>
              </a14:hiddenFill>
            </a:ext>
          </a:extLst>
        </p:spPr>
      </p:pic>
      <p:sp>
        <p:nvSpPr>
          <p:cNvPr id="6" name="Oval 5">
            <a:extLst>
              <a:ext uri="{FF2B5EF4-FFF2-40B4-BE49-F238E27FC236}">
                <a16:creationId xmlns:a16="http://schemas.microsoft.com/office/drawing/2014/main" id="{114F0D6E-E9F8-682E-B177-353C3AA49C1E}"/>
              </a:ext>
            </a:extLst>
          </p:cNvPr>
          <p:cNvSpPr/>
          <p:nvPr/>
        </p:nvSpPr>
        <p:spPr>
          <a:xfrm>
            <a:off x="4801295" y="4200293"/>
            <a:ext cx="2438400" cy="2438400"/>
          </a:xfrm>
          <a:prstGeom prst="ellipse">
            <a:avLst/>
          </a:prstGeom>
          <a:solidFill>
            <a:srgbClr val="EA917A"/>
          </a:solidFill>
          <a:ln>
            <a:solidFill>
              <a:srgbClr val="EA917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7" name="Agrupar 6">
            <a:extLst>
              <a:ext uri="{FF2B5EF4-FFF2-40B4-BE49-F238E27FC236}">
                <a16:creationId xmlns:a16="http://schemas.microsoft.com/office/drawing/2014/main" id="{9002D4A2-517C-6EBA-7B33-7E45578F9D24}"/>
              </a:ext>
            </a:extLst>
          </p:cNvPr>
          <p:cNvGrpSpPr/>
          <p:nvPr/>
        </p:nvGrpSpPr>
        <p:grpSpPr>
          <a:xfrm>
            <a:off x="4809722" y="3209947"/>
            <a:ext cx="982551" cy="1039725"/>
            <a:chOff x="8956305" y="2446448"/>
            <a:chExt cx="982551" cy="1039725"/>
          </a:xfrm>
        </p:grpSpPr>
        <p:pic>
          <p:nvPicPr>
            <p:cNvPr id="5144" name="Picture 24" descr="Fones De Ouvido em Microsoft Teams 1.0">
              <a:extLst>
                <a:ext uri="{FF2B5EF4-FFF2-40B4-BE49-F238E27FC236}">
                  <a16:creationId xmlns:a16="http://schemas.microsoft.com/office/drawing/2014/main" id="{B0791B33-E842-C53A-6371-0F3CFAFB9C6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956305" y="2446448"/>
              <a:ext cx="982551" cy="982551"/>
            </a:xfrm>
            <a:prstGeom prst="rect">
              <a:avLst/>
            </a:prstGeom>
            <a:noFill/>
            <a:extLst>
              <a:ext uri="{909E8E84-426E-40DD-AFC4-6F175D3DCCD1}">
                <a14:hiddenFill xmlns:a14="http://schemas.microsoft.com/office/drawing/2010/main">
                  <a:solidFill>
                    <a:srgbClr val="FFFFFF"/>
                  </a:solidFill>
                </a14:hiddenFill>
              </a:ext>
            </a:extLst>
          </p:spPr>
        </p:pic>
        <p:pic>
          <p:nvPicPr>
            <p:cNvPr id="5142" name="Picture 22" descr="Microfone em Microsoft Teams 1.0">
              <a:extLst>
                <a:ext uri="{FF2B5EF4-FFF2-40B4-BE49-F238E27FC236}">
                  <a16:creationId xmlns:a16="http://schemas.microsoft.com/office/drawing/2014/main" id="{B6900962-837A-B921-16E6-FEF70945F53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956305" y="2910558"/>
              <a:ext cx="575615" cy="575615"/>
            </a:xfrm>
            <a:prstGeom prst="rect">
              <a:avLst/>
            </a:prstGeom>
            <a:noFill/>
            <a:extLst>
              <a:ext uri="{909E8E84-426E-40DD-AFC4-6F175D3DCCD1}">
                <a14:hiddenFill xmlns:a14="http://schemas.microsoft.com/office/drawing/2010/main">
                  <a:solidFill>
                    <a:srgbClr val="FFFFFF"/>
                  </a:solidFill>
                </a14:hiddenFill>
              </a:ext>
            </a:extLst>
          </p:spPr>
        </p:pic>
      </p:grpSp>
      <p:sp>
        <p:nvSpPr>
          <p:cNvPr id="9" name="Retângulo: Cantos Arredondados 8">
            <a:extLst>
              <a:ext uri="{FF2B5EF4-FFF2-40B4-BE49-F238E27FC236}">
                <a16:creationId xmlns:a16="http://schemas.microsoft.com/office/drawing/2014/main" id="{09B473F8-A72E-45EA-73D6-8144B058A821}"/>
              </a:ext>
            </a:extLst>
          </p:cNvPr>
          <p:cNvSpPr/>
          <p:nvPr/>
        </p:nvSpPr>
        <p:spPr>
          <a:xfrm>
            <a:off x="362857" y="2983581"/>
            <a:ext cx="2592507" cy="3010819"/>
          </a:xfrm>
          <a:prstGeom prst="roundRect">
            <a:avLst/>
          </a:prstGeom>
          <a:solidFill>
            <a:srgbClr val="C7CEC7"/>
          </a:solidFill>
          <a:ln>
            <a:solidFill>
              <a:srgbClr val="C7CE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0" name="CaixaDeTexto 9">
            <a:extLst>
              <a:ext uri="{FF2B5EF4-FFF2-40B4-BE49-F238E27FC236}">
                <a16:creationId xmlns:a16="http://schemas.microsoft.com/office/drawing/2014/main" id="{271F0636-C15D-7FB2-49B3-605298A2D395}"/>
              </a:ext>
            </a:extLst>
          </p:cNvPr>
          <p:cNvSpPr txBox="1"/>
          <p:nvPr/>
        </p:nvSpPr>
        <p:spPr>
          <a:xfrm>
            <a:off x="740666" y="3388168"/>
            <a:ext cx="1764275" cy="2308324"/>
          </a:xfrm>
          <a:prstGeom prst="rect">
            <a:avLst/>
          </a:prstGeom>
          <a:noFill/>
        </p:spPr>
        <p:txBody>
          <a:bodyPr wrap="square" rtlCol="0">
            <a:spAutoFit/>
          </a:bodyPr>
          <a:lstStyle/>
          <a:p>
            <a:r>
              <a:rPr lang="en-US" dirty="0">
                <a:solidFill>
                  <a:srgbClr val="3F463F"/>
                </a:solidFill>
              </a:rPr>
              <a:t>We follow a teamwork methodology that encourages communication, collaboration, and mutual respect. </a:t>
            </a:r>
            <a:endParaRPr lang="pt-PT" dirty="0">
              <a:solidFill>
                <a:srgbClr val="3F463F"/>
              </a:solidFill>
            </a:endParaRPr>
          </a:p>
        </p:txBody>
      </p:sp>
      <p:sp>
        <p:nvSpPr>
          <p:cNvPr id="11" name="Retângulo: Cantos Arredondados 10">
            <a:extLst>
              <a:ext uri="{FF2B5EF4-FFF2-40B4-BE49-F238E27FC236}">
                <a16:creationId xmlns:a16="http://schemas.microsoft.com/office/drawing/2014/main" id="{429773DA-1671-0645-0AB7-20258A7B3B0E}"/>
              </a:ext>
            </a:extLst>
          </p:cNvPr>
          <p:cNvSpPr/>
          <p:nvPr/>
        </p:nvSpPr>
        <p:spPr>
          <a:xfrm>
            <a:off x="9151257" y="2288748"/>
            <a:ext cx="2592507" cy="3010819"/>
          </a:xfrm>
          <a:prstGeom prst="roundRect">
            <a:avLst/>
          </a:prstGeom>
          <a:solidFill>
            <a:srgbClr val="C7CEC7"/>
          </a:solidFill>
          <a:ln>
            <a:solidFill>
              <a:srgbClr val="C7CE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2" name="CaixaDeTexto 11">
            <a:extLst>
              <a:ext uri="{FF2B5EF4-FFF2-40B4-BE49-F238E27FC236}">
                <a16:creationId xmlns:a16="http://schemas.microsoft.com/office/drawing/2014/main" id="{9F5CC67C-7690-B9D4-4D0C-83543A8D2200}"/>
              </a:ext>
            </a:extLst>
          </p:cNvPr>
          <p:cNvSpPr txBox="1"/>
          <p:nvPr/>
        </p:nvSpPr>
        <p:spPr>
          <a:xfrm>
            <a:off x="9337184" y="2697017"/>
            <a:ext cx="2247298" cy="2031325"/>
          </a:xfrm>
          <a:prstGeom prst="rect">
            <a:avLst/>
          </a:prstGeom>
          <a:noFill/>
        </p:spPr>
        <p:txBody>
          <a:bodyPr wrap="square" rtlCol="0">
            <a:spAutoFit/>
          </a:bodyPr>
          <a:lstStyle/>
          <a:p>
            <a:pPr algn="r"/>
            <a:r>
              <a:rPr lang="en-US" dirty="0">
                <a:solidFill>
                  <a:srgbClr val="3F463F"/>
                </a:solidFill>
              </a:rPr>
              <a:t>We also have a well-defined conflict resolution strategy that ensures that any issues are resolved in a timely and respectful manner.</a:t>
            </a:r>
            <a:endParaRPr lang="pt-PT" dirty="0">
              <a:solidFill>
                <a:srgbClr val="3F463F"/>
              </a:solidFill>
            </a:endParaRPr>
          </a:p>
        </p:txBody>
      </p:sp>
    </p:spTree>
    <p:extLst>
      <p:ext uri="{BB962C8B-B14F-4D97-AF65-F5344CB8AC3E}">
        <p14:creationId xmlns:p14="http://schemas.microsoft.com/office/powerpoint/2010/main" val="2681792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637767"/>
        </a:solidFill>
        <a:effectLst/>
      </p:bgPr>
    </p:bg>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7D12341C-6C47-B9B3-4EA4-F3932ED5F628}"/>
              </a:ext>
            </a:extLst>
          </p:cNvPr>
          <p:cNvSpPr txBox="1"/>
          <p:nvPr/>
        </p:nvSpPr>
        <p:spPr>
          <a:xfrm>
            <a:off x="374865" y="93299"/>
            <a:ext cx="11442269" cy="1323439"/>
          </a:xfrm>
          <a:prstGeom prst="rect">
            <a:avLst/>
          </a:prstGeom>
          <a:noFill/>
        </p:spPr>
        <p:txBody>
          <a:bodyPr wrap="square" rtlCol="0">
            <a:spAutoFit/>
          </a:bodyPr>
          <a:lstStyle/>
          <a:p>
            <a:pPr algn="ctr"/>
            <a:r>
              <a:rPr lang="pt-PT" sz="8000" b="1" spc="300" dirty="0">
                <a:solidFill>
                  <a:srgbClr val="000002"/>
                </a:solidFill>
                <a:latin typeface="Rockwell Nova Light" panose="02060303020205020403" pitchFamily="18" charset="0"/>
              </a:rPr>
              <a:t>EXPECTED RESULTS</a:t>
            </a:r>
          </a:p>
        </p:txBody>
      </p:sp>
      <p:sp>
        <p:nvSpPr>
          <p:cNvPr id="4" name="CaixaDeTexto 3">
            <a:extLst>
              <a:ext uri="{FF2B5EF4-FFF2-40B4-BE49-F238E27FC236}">
                <a16:creationId xmlns:a16="http://schemas.microsoft.com/office/drawing/2014/main" id="{F2B54F94-06F9-79F4-81F5-CCBAF0ABB83F}"/>
              </a:ext>
            </a:extLst>
          </p:cNvPr>
          <p:cNvSpPr txBox="1"/>
          <p:nvPr/>
        </p:nvSpPr>
        <p:spPr>
          <a:xfrm>
            <a:off x="3111745" y="1952698"/>
            <a:ext cx="8801212" cy="1754326"/>
          </a:xfrm>
          <a:prstGeom prst="rect">
            <a:avLst/>
          </a:prstGeom>
          <a:noFill/>
        </p:spPr>
        <p:txBody>
          <a:bodyPr wrap="square" rtlCol="0">
            <a:spAutoFit/>
          </a:bodyPr>
          <a:lstStyle/>
          <a:p>
            <a:r>
              <a:rPr lang="en-US" sz="1800" dirty="0">
                <a:solidFill>
                  <a:srgbClr val="1E2A20"/>
                </a:solidFill>
                <a:effectLst/>
                <a:latin typeface="Consolas" panose="020B0609020204030204" pitchFamily="49" charset="0"/>
                <a:ea typeface="Calibri" panose="020F0502020204030204" pitchFamily="34" charset="0"/>
                <a:cs typeface="Arial" panose="020B0604020202020204" pitchFamily="34" charset="0"/>
              </a:rPr>
              <a:t>The application will provide an efficient and seamless experience for teachers, students and managers. For example, it will allow teachers to easily create formative exams and quizzes and share them with their students, students to enroll in courses, use a shared board with other users or participate in meetings and managers to create users, courses, accept enrollments, create a board and more.</a:t>
            </a:r>
            <a:endParaRPr lang="pt-PT" sz="1800" dirty="0">
              <a:solidFill>
                <a:srgbClr val="1E2A20"/>
              </a:solidFill>
              <a:effectLst/>
              <a:latin typeface="Consolas" panose="020B0609020204030204" pitchFamily="49" charset="0"/>
              <a:ea typeface="Calibri" panose="020F0502020204030204" pitchFamily="34" charset="0"/>
              <a:cs typeface="Arial" panose="020B0604020202020204" pitchFamily="34" charset="0"/>
            </a:endParaRPr>
          </a:p>
        </p:txBody>
      </p:sp>
      <p:cxnSp>
        <p:nvCxnSpPr>
          <p:cNvPr id="7" name="Conexão reta 6">
            <a:extLst>
              <a:ext uri="{FF2B5EF4-FFF2-40B4-BE49-F238E27FC236}">
                <a16:creationId xmlns:a16="http://schemas.microsoft.com/office/drawing/2014/main" id="{D44F0FAA-7D18-5F0D-AA83-A6496F31EC44}"/>
              </a:ext>
            </a:extLst>
          </p:cNvPr>
          <p:cNvCxnSpPr/>
          <p:nvPr/>
        </p:nvCxnSpPr>
        <p:spPr>
          <a:xfrm>
            <a:off x="145143" y="159657"/>
            <a:ext cx="11908971" cy="0"/>
          </a:xfrm>
          <a:prstGeom prst="line">
            <a:avLst/>
          </a:prstGeom>
          <a:effectLst>
            <a:outerShdw dist="12700" dir="5400000" algn="t" rotWithShape="0">
              <a:prstClr val="black"/>
            </a:outerShdw>
          </a:effectLst>
        </p:spPr>
        <p:style>
          <a:lnRef idx="3">
            <a:schemeClr val="dk1"/>
          </a:lnRef>
          <a:fillRef idx="0">
            <a:schemeClr val="dk1"/>
          </a:fillRef>
          <a:effectRef idx="2">
            <a:schemeClr val="dk1"/>
          </a:effectRef>
          <a:fontRef idx="minor">
            <a:schemeClr val="tx1"/>
          </a:fontRef>
        </p:style>
      </p:cxnSp>
      <p:cxnSp>
        <p:nvCxnSpPr>
          <p:cNvPr id="8" name="Conexão reta 7">
            <a:extLst>
              <a:ext uri="{FF2B5EF4-FFF2-40B4-BE49-F238E27FC236}">
                <a16:creationId xmlns:a16="http://schemas.microsoft.com/office/drawing/2014/main" id="{F735D092-4C0B-A12E-5DC5-A16EE7D07472}"/>
              </a:ext>
            </a:extLst>
          </p:cNvPr>
          <p:cNvCxnSpPr/>
          <p:nvPr/>
        </p:nvCxnSpPr>
        <p:spPr>
          <a:xfrm>
            <a:off x="141513" y="1248230"/>
            <a:ext cx="11908971" cy="0"/>
          </a:xfrm>
          <a:prstGeom prst="line">
            <a:avLst/>
          </a:prstGeom>
          <a:effectLst>
            <a:outerShdw dist="12700" dir="5400000" algn="t" rotWithShape="0">
              <a:prstClr val="black"/>
            </a:outerShdw>
          </a:effectLst>
        </p:spPr>
        <p:style>
          <a:lnRef idx="3">
            <a:schemeClr val="dk1"/>
          </a:lnRef>
          <a:fillRef idx="0">
            <a:schemeClr val="dk1"/>
          </a:fillRef>
          <a:effectRef idx="2">
            <a:schemeClr val="dk1"/>
          </a:effectRef>
          <a:fontRef idx="minor">
            <a:schemeClr val="tx1"/>
          </a:fontRef>
        </p:style>
      </p:cxnSp>
      <p:sp>
        <p:nvSpPr>
          <p:cNvPr id="9" name="Retângulo 8">
            <a:extLst>
              <a:ext uri="{FF2B5EF4-FFF2-40B4-BE49-F238E27FC236}">
                <a16:creationId xmlns:a16="http://schemas.microsoft.com/office/drawing/2014/main" id="{C516E1CD-476E-DFBC-47EC-74F7E50BAE9D}"/>
              </a:ext>
            </a:extLst>
          </p:cNvPr>
          <p:cNvSpPr/>
          <p:nvPr/>
        </p:nvSpPr>
        <p:spPr>
          <a:xfrm>
            <a:off x="684906" y="1843577"/>
            <a:ext cx="1972568" cy="1972568"/>
          </a:xfrm>
          <a:prstGeom prst="rect">
            <a:avLst/>
          </a:prstGeom>
          <a:solidFill>
            <a:srgbClr val="818B82"/>
          </a:solidFill>
          <a:ln>
            <a:solidFill>
              <a:srgbClr val="818B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0" name="Retângulo 9">
            <a:extLst>
              <a:ext uri="{FF2B5EF4-FFF2-40B4-BE49-F238E27FC236}">
                <a16:creationId xmlns:a16="http://schemas.microsoft.com/office/drawing/2014/main" id="{230EF730-BD66-049A-18FC-9B97EC4A2608}"/>
              </a:ext>
            </a:extLst>
          </p:cNvPr>
          <p:cNvSpPr/>
          <p:nvPr/>
        </p:nvSpPr>
        <p:spPr>
          <a:xfrm>
            <a:off x="684906" y="4242984"/>
            <a:ext cx="1972568" cy="1972568"/>
          </a:xfrm>
          <a:prstGeom prst="rect">
            <a:avLst/>
          </a:prstGeom>
          <a:solidFill>
            <a:srgbClr val="818B82"/>
          </a:solidFill>
          <a:ln>
            <a:solidFill>
              <a:srgbClr val="818B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pic>
        <p:nvPicPr>
          <p:cNvPr id="7170" name="Picture 2" descr="Gráfico Subindo em Microsoft Teams 1.0">
            <a:extLst>
              <a:ext uri="{FF2B5EF4-FFF2-40B4-BE49-F238E27FC236}">
                <a16:creationId xmlns:a16="http://schemas.microsoft.com/office/drawing/2014/main" id="{D63ABDD2-1086-A6BF-5446-5F661A673D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4906" y="1843577"/>
            <a:ext cx="1972568" cy="1972568"/>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Gráfico De Barras em Microsoft Teams 1.0">
            <a:extLst>
              <a:ext uri="{FF2B5EF4-FFF2-40B4-BE49-F238E27FC236}">
                <a16:creationId xmlns:a16="http://schemas.microsoft.com/office/drawing/2014/main" id="{6528C226-55B1-70EB-4690-CB4180BA44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7936" y="4253682"/>
            <a:ext cx="1989538" cy="1961870"/>
          </a:xfrm>
          <a:prstGeom prst="rect">
            <a:avLst/>
          </a:prstGeom>
          <a:noFill/>
          <a:extLst>
            <a:ext uri="{909E8E84-426E-40DD-AFC4-6F175D3DCCD1}">
              <a14:hiddenFill xmlns:a14="http://schemas.microsoft.com/office/drawing/2010/main">
                <a:solidFill>
                  <a:srgbClr val="FFFFFF"/>
                </a:solidFill>
              </a14:hiddenFill>
            </a:ext>
          </a:extLst>
        </p:spPr>
      </p:pic>
      <p:sp>
        <p:nvSpPr>
          <p:cNvPr id="11" name="CaixaDeTexto 10">
            <a:extLst>
              <a:ext uri="{FF2B5EF4-FFF2-40B4-BE49-F238E27FC236}">
                <a16:creationId xmlns:a16="http://schemas.microsoft.com/office/drawing/2014/main" id="{69908148-A5EA-DEC5-3431-0F1034D5206E}"/>
              </a:ext>
            </a:extLst>
          </p:cNvPr>
          <p:cNvSpPr txBox="1"/>
          <p:nvPr/>
        </p:nvSpPr>
        <p:spPr>
          <a:xfrm>
            <a:off x="3111745" y="4629103"/>
            <a:ext cx="6917625" cy="1200329"/>
          </a:xfrm>
          <a:prstGeom prst="rect">
            <a:avLst/>
          </a:prstGeom>
          <a:noFill/>
        </p:spPr>
        <p:txBody>
          <a:bodyPr wrap="square" rtlCol="0">
            <a:spAutoFit/>
          </a:bodyPr>
          <a:lstStyle/>
          <a:p>
            <a:r>
              <a:rPr lang="en-US" sz="1800" dirty="0">
                <a:solidFill>
                  <a:srgbClr val="1E2A20"/>
                </a:solidFill>
                <a:effectLst/>
                <a:latin typeface="Consolas" panose="020B0609020204030204" pitchFamily="49" charset="0"/>
                <a:ea typeface="Calibri" panose="020F0502020204030204" pitchFamily="34" charset="0"/>
                <a:cs typeface="Arial" panose="020B0604020202020204" pitchFamily="34" charset="0"/>
              </a:rPr>
              <a:t>The application will help improve the quality of teaching by providing teachers with tools to create interesting content and assessments tailored to students' needs. </a:t>
            </a:r>
            <a:endParaRPr lang="pt-PT" sz="1800" dirty="0">
              <a:solidFill>
                <a:srgbClr val="1E2A20"/>
              </a:solidFill>
              <a:effectLst/>
              <a:latin typeface="Consolas" panose="020B0609020204030204" pitchFamily="49"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1086462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3F482D"/>
        </a:solidFill>
        <a:effectLst/>
      </p:bgPr>
    </p:bg>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11324409-3513-F771-C925-E8DB73EA94EF}"/>
              </a:ext>
            </a:extLst>
          </p:cNvPr>
          <p:cNvSpPr txBox="1"/>
          <p:nvPr/>
        </p:nvSpPr>
        <p:spPr>
          <a:xfrm>
            <a:off x="188687" y="84131"/>
            <a:ext cx="11386456" cy="4001095"/>
          </a:xfrm>
          <a:prstGeom prst="rect">
            <a:avLst/>
          </a:prstGeom>
          <a:noFill/>
        </p:spPr>
        <p:txBody>
          <a:bodyPr wrap="square" rtlCol="0">
            <a:spAutoFit/>
          </a:bodyPr>
          <a:lstStyle/>
          <a:p>
            <a:r>
              <a:rPr lang="en-US" sz="12700" b="1" spc="-150" dirty="0">
                <a:solidFill>
                  <a:srgbClr val="C3FCD9"/>
                </a:solidFill>
                <a:latin typeface="Bernard MT Condensed" panose="02050806060905020404" pitchFamily="18" charset="0"/>
                <a:ea typeface="UD Digi Kyokasho NP-B" panose="020B0400000000000000" pitchFamily="18" charset="-128"/>
              </a:rPr>
              <a:t>Software delivery/</a:t>
            </a:r>
          </a:p>
          <a:p>
            <a:r>
              <a:rPr lang="en-US" sz="12700" b="1" spc="-150" dirty="0">
                <a:solidFill>
                  <a:srgbClr val="C3FCD9"/>
                </a:solidFill>
                <a:latin typeface="Bernard MT Condensed" panose="02050806060905020404" pitchFamily="18" charset="0"/>
                <a:ea typeface="UD Digi Kyokasho NP-B" panose="020B0400000000000000" pitchFamily="18" charset="-128"/>
              </a:rPr>
              <a:t>sale</a:t>
            </a:r>
          </a:p>
        </p:txBody>
      </p:sp>
      <p:sp>
        <p:nvSpPr>
          <p:cNvPr id="6" name="Retângulo: Cantos Arredondados 5">
            <a:extLst>
              <a:ext uri="{FF2B5EF4-FFF2-40B4-BE49-F238E27FC236}">
                <a16:creationId xmlns:a16="http://schemas.microsoft.com/office/drawing/2014/main" id="{E70B5B67-C537-014A-7A5F-5DEB29BD83E5}"/>
              </a:ext>
            </a:extLst>
          </p:cNvPr>
          <p:cNvSpPr/>
          <p:nvPr/>
        </p:nvSpPr>
        <p:spPr>
          <a:xfrm>
            <a:off x="188687" y="5567025"/>
            <a:ext cx="11814628" cy="1097720"/>
          </a:xfrm>
          <a:prstGeom prst="roundRect">
            <a:avLst/>
          </a:prstGeom>
          <a:solidFill>
            <a:srgbClr val="EBD6C4"/>
          </a:solidFill>
          <a:ln>
            <a:solidFill>
              <a:srgbClr val="EBD6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pic>
        <p:nvPicPr>
          <p:cNvPr id="8202" name="Picture 10" descr="Nota De Dólar em Microsoft Teams 1.0">
            <a:extLst>
              <a:ext uri="{FF2B5EF4-FFF2-40B4-BE49-F238E27FC236}">
                <a16:creationId xmlns:a16="http://schemas.microsoft.com/office/drawing/2014/main" id="{C83607F0-3455-4BCB-FC25-ECDCDB65129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7797" y="5659757"/>
            <a:ext cx="912256" cy="912256"/>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descr="Caminhão De Entrega em Microsoft Teams 1.0">
            <a:extLst>
              <a:ext uri="{FF2B5EF4-FFF2-40B4-BE49-F238E27FC236}">
                <a16:creationId xmlns:a16="http://schemas.microsoft.com/office/drawing/2014/main" id="{362139DC-CFBE-7B46-74EA-CE5010687E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47584" y="5457864"/>
            <a:ext cx="1076449" cy="1076449"/>
          </a:xfrm>
          <a:prstGeom prst="rect">
            <a:avLst/>
          </a:prstGeom>
          <a:noFill/>
          <a:extLst>
            <a:ext uri="{909E8E84-426E-40DD-AFC4-6F175D3DCCD1}">
              <a14:hiddenFill xmlns:a14="http://schemas.microsoft.com/office/drawing/2010/main">
                <a:solidFill>
                  <a:srgbClr val="FFFFFF"/>
                </a:solidFill>
              </a14:hiddenFill>
            </a:ext>
          </a:extLst>
        </p:spPr>
      </p:pic>
      <p:pic>
        <p:nvPicPr>
          <p:cNvPr id="8206" name="Picture 14" descr="Ampulheta em Microsoft Teams 1.0">
            <a:extLst>
              <a:ext uri="{FF2B5EF4-FFF2-40B4-BE49-F238E27FC236}">
                <a16:creationId xmlns:a16="http://schemas.microsoft.com/office/drawing/2014/main" id="{A6B85ED9-2ABB-0CF8-1508-0C744371C16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16512" y="5714140"/>
            <a:ext cx="760524" cy="760524"/>
          </a:xfrm>
          <a:prstGeom prst="rect">
            <a:avLst/>
          </a:prstGeom>
          <a:noFill/>
          <a:extLst>
            <a:ext uri="{909E8E84-426E-40DD-AFC4-6F175D3DCCD1}">
              <a14:hiddenFill xmlns:a14="http://schemas.microsoft.com/office/drawing/2010/main">
                <a:solidFill>
                  <a:srgbClr val="FFFFFF"/>
                </a:solidFill>
              </a14:hiddenFill>
            </a:ext>
          </a:extLst>
        </p:spPr>
      </p:pic>
      <p:pic>
        <p:nvPicPr>
          <p:cNvPr id="8194" name="Picture 2" descr="Pacote em Microsoft Teams 1.0">
            <a:extLst>
              <a:ext uri="{FF2B5EF4-FFF2-40B4-BE49-F238E27FC236}">
                <a16:creationId xmlns:a16="http://schemas.microsoft.com/office/drawing/2014/main" id="{BF899DA3-81CF-1965-4B75-E1CEE9120E4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05569" y="5605852"/>
            <a:ext cx="934862" cy="934862"/>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Jornal Enrolado em Microsoft Teams 1.0">
            <a:extLst>
              <a:ext uri="{FF2B5EF4-FFF2-40B4-BE49-F238E27FC236}">
                <a16:creationId xmlns:a16="http://schemas.microsoft.com/office/drawing/2014/main" id="{158E1DDC-803D-59F7-878A-81404AA7F6E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898033" y="5709311"/>
            <a:ext cx="760524" cy="760524"/>
          </a:xfrm>
          <a:prstGeom prst="rect">
            <a:avLst/>
          </a:prstGeom>
          <a:noFill/>
          <a:extLst>
            <a:ext uri="{909E8E84-426E-40DD-AFC4-6F175D3DCCD1}">
              <a14:hiddenFill xmlns:a14="http://schemas.microsoft.com/office/drawing/2010/main">
                <a:solidFill>
                  <a:srgbClr val="FFFFFF"/>
                </a:solidFill>
              </a14:hiddenFill>
            </a:ext>
          </a:extLst>
        </p:spPr>
      </p:pic>
      <p:pic>
        <p:nvPicPr>
          <p:cNvPr id="8200" name="Picture 8" descr="Nota De Euro em Microsoft Teams 1.0">
            <a:extLst>
              <a:ext uri="{FF2B5EF4-FFF2-40B4-BE49-F238E27FC236}">
                <a16:creationId xmlns:a16="http://schemas.microsoft.com/office/drawing/2014/main" id="{A7B102ED-DA5D-DD8D-5F81-C460DE4A8A0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551471" y="5557579"/>
            <a:ext cx="912256" cy="912256"/>
          </a:xfrm>
          <a:prstGeom prst="rect">
            <a:avLst/>
          </a:prstGeom>
          <a:noFill/>
          <a:extLst>
            <a:ext uri="{909E8E84-426E-40DD-AFC4-6F175D3DCCD1}">
              <a14:hiddenFill xmlns:a14="http://schemas.microsoft.com/office/drawing/2010/main">
                <a:solidFill>
                  <a:srgbClr val="FFFFFF"/>
                </a:solidFill>
              </a14:hiddenFill>
            </a:ext>
          </a:extLst>
        </p:spPr>
      </p:pic>
      <p:pic>
        <p:nvPicPr>
          <p:cNvPr id="8204" name="Picture 12" descr="Caixa De Correio Aberta Com Bandeira Levantada em Microsoft Teams 1.0">
            <a:extLst>
              <a:ext uri="{FF2B5EF4-FFF2-40B4-BE49-F238E27FC236}">
                <a16:creationId xmlns:a16="http://schemas.microsoft.com/office/drawing/2014/main" id="{BE4245AB-45ED-4D76-F9D7-E30FA514BF2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21565" y="5589963"/>
            <a:ext cx="879872" cy="879872"/>
          </a:xfrm>
          <a:prstGeom prst="rect">
            <a:avLst/>
          </a:prstGeom>
          <a:noFill/>
          <a:extLst>
            <a:ext uri="{909E8E84-426E-40DD-AFC4-6F175D3DCCD1}">
              <a14:hiddenFill xmlns:a14="http://schemas.microsoft.com/office/drawing/2010/main">
                <a:solidFill>
                  <a:srgbClr val="FFFFFF"/>
                </a:solidFill>
              </a14:hiddenFill>
            </a:ext>
          </a:extLst>
        </p:spPr>
      </p:pic>
      <p:sp>
        <p:nvSpPr>
          <p:cNvPr id="12" name="Retângulo: Cantos Arredondados 11">
            <a:extLst>
              <a:ext uri="{FF2B5EF4-FFF2-40B4-BE49-F238E27FC236}">
                <a16:creationId xmlns:a16="http://schemas.microsoft.com/office/drawing/2014/main" id="{995FC185-DB01-5E5E-710B-DC324646DC1D}"/>
              </a:ext>
            </a:extLst>
          </p:cNvPr>
          <p:cNvSpPr/>
          <p:nvPr/>
        </p:nvSpPr>
        <p:spPr>
          <a:xfrm>
            <a:off x="2830286" y="2046514"/>
            <a:ext cx="9173028" cy="3396480"/>
          </a:xfrm>
          <a:prstGeom prst="roundRect">
            <a:avLst>
              <a:gd name="adj" fmla="val 7661"/>
            </a:avLst>
          </a:prstGeom>
          <a:solidFill>
            <a:srgbClr val="FCFDB8"/>
          </a:solidFill>
          <a:ln>
            <a:solidFill>
              <a:srgbClr val="FCFD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CaixaDeTexto 12">
            <a:extLst>
              <a:ext uri="{FF2B5EF4-FFF2-40B4-BE49-F238E27FC236}">
                <a16:creationId xmlns:a16="http://schemas.microsoft.com/office/drawing/2014/main" id="{AB9CD032-5660-F4B9-51F0-885B2CF5E4B0}"/>
              </a:ext>
            </a:extLst>
          </p:cNvPr>
          <p:cNvSpPr txBox="1"/>
          <p:nvPr/>
        </p:nvSpPr>
        <p:spPr>
          <a:xfrm>
            <a:off x="3206891" y="2785354"/>
            <a:ext cx="8419818" cy="2031325"/>
          </a:xfrm>
          <a:prstGeom prst="rect">
            <a:avLst/>
          </a:prstGeom>
          <a:noFill/>
        </p:spPr>
        <p:txBody>
          <a:bodyPr wrap="square" rtlCol="0">
            <a:spAutoFit/>
          </a:bodyPr>
          <a:lstStyle/>
          <a:p>
            <a:pPr algn="ctr"/>
            <a:r>
              <a:rPr lang="en-US" dirty="0">
                <a:solidFill>
                  <a:srgbClr val="1C1D01"/>
                </a:solidFill>
                <a:latin typeface="Consolas" panose="020B0609020204030204" pitchFamily="49" charset="0"/>
                <a:ea typeface="UD Digi Kyokasho NP-B" panose="02020700000000000000" pitchFamily="18" charset="-128"/>
              </a:rPr>
              <a:t>The software is delivered as a zip file that can be obtained from a member of the team.</a:t>
            </a:r>
          </a:p>
          <a:p>
            <a:pPr algn="ctr"/>
            <a:endParaRPr lang="en-US" dirty="0">
              <a:solidFill>
                <a:srgbClr val="1C1D01"/>
              </a:solidFill>
              <a:latin typeface="Consolas" panose="020B0609020204030204" pitchFamily="49" charset="0"/>
              <a:ea typeface="UD Digi Kyokasho NP-B" panose="02020700000000000000" pitchFamily="18" charset="-128"/>
            </a:endParaRPr>
          </a:p>
          <a:p>
            <a:pPr algn="ctr"/>
            <a:r>
              <a:rPr lang="en-US" dirty="0">
                <a:solidFill>
                  <a:srgbClr val="1C1D01"/>
                </a:solidFill>
                <a:latin typeface="Consolas" panose="020B0609020204030204" pitchFamily="49" charset="0"/>
                <a:ea typeface="UD Digi Kyokasho NP-B" panose="02020700000000000000" pitchFamily="18" charset="-128"/>
              </a:rPr>
              <a:t>The software is available for Windows, macOS and Linux platforms.</a:t>
            </a:r>
          </a:p>
          <a:p>
            <a:pPr algn="ctr"/>
            <a:endParaRPr lang="en-US" dirty="0">
              <a:solidFill>
                <a:srgbClr val="1C1D01"/>
              </a:solidFill>
              <a:latin typeface="Consolas" panose="020B0609020204030204" pitchFamily="49" charset="0"/>
              <a:ea typeface="UD Digi Kyokasho NP-B" panose="02020700000000000000" pitchFamily="18" charset="-128"/>
            </a:endParaRPr>
          </a:p>
          <a:p>
            <a:pPr algn="ctr"/>
            <a:r>
              <a:rPr lang="en-US" dirty="0">
                <a:solidFill>
                  <a:srgbClr val="1C1D01"/>
                </a:solidFill>
                <a:latin typeface="Consolas" panose="020B0609020204030204" pitchFamily="49" charset="0"/>
                <a:ea typeface="UD Digi Kyokasho NP-B" panose="02020700000000000000" pitchFamily="18" charset="-128"/>
              </a:rPr>
              <a:t>The software is not for sale and is intended for academic purposes only.</a:t>
            </a:r>
            <a:endParaRPr lang="pt-PT" dirty="0">
              <a:solidFill>
                <a:srgbClr val="1C1D01"/>
              </a:solidFill>
              <a:latin typeface="Consolas" panose="020B0609020204030204" pitchFamily="49" charset="0"/>
              <a:ea typeface="UD Digi Kyokasho NP-B" panose="02020700000000000000" pitchFamily="18" charset="-128"/>
            </a:endParaRPr>
          </a:p>
        </p:txBody>
      </p:sp>
    </p:spTree>
    <p:extLst>
      <p:ext uri="{BB962C8B-B14F-4D97-AF65-F5344CB8AC3E}">
        <p14:creationId xmlns:p14="http://schemas.microsoft.com/office/powerpoint/2010/main" val="31223304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pic>
        <p:nvPicPr>
          <p:cNvPr id="5" name="Imagem 4" descr="Uma imagem com pessoa, pose, multidão&#10;&#10;Descrição gerada automaticamente">
            <a:extLst>
              <a:ext uri="{FF2B5EF4-FFF2-40B4-BE49-F238E27FC236}">
                <a16:creationId xmlns:a16="http://schemas.microsoft.com/office/drawing/2014/main" id="{3AF8A744-5C36-8495-8DC6-193805ECAB71}"/>
              </a:ext>
            </a:extLst>
          </p:cNvPr>
          <p:cNvPicPr>
            <a:picLocks noChangeAspect="1"/>
          </p:cNvPicPr>
          <p:nvPr/>
        </p:nvPicPr>
        <p:blipFill>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a:off x="0" y="-1590541"/>
            <a:ext cx="12192000" cy="9144000"/>
          </a:xfrm>
          <a:prstGeom prst="rect">
            <a:avLst/>
          </a:prstGeom>
        </p:spPr>
      </p:pic>
      <p:sp>
        <p:nvSpPr>
          <p:cNvPr id="2" name="Subtítulo 2">
            <a:extLst>
              <a:ext uri="{FF2B5EF4-FFF2-40B4-BE49-F238E27FC236}">
                <a16:creationId xmlns:a16="http://schemas.microsoft.com/office/drawing/2014/main" id="{A9FB3F75-8F16-2397-4AA8-7F4ED361D911}"/>
              </a:ext>
            </a:extLst>
          </p:cNvPr>
          <p:cNvSpPr txBox="1">
            <a:spLocks/>
          </p:cNvSpPr>
          <p:nvPr/>
        </p:nvSpPr>
        <p:spPr>
          <a:xfrm>
            <a:off x="405685" y="444321"/>
            <a:ext cx="7675808" cy="5995116"/>
          </a:xfrm>
          <a:prstGeom prst="rect">
            <a:avLst/>
          </a:prstGeom>
          <a:noFill/>
        </p:spPr>
        <p:txBody>
          <a:bodyPr>
            <a:normAutofit fontScale="4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base">
              <a:lnSpc>
                <a:spcPct val="107000"/>
              </a:lnSpc>
              <a:spcAft>
                <a:spcPts val="800"/>
              </a:spcAft>
              <a:buNone/>
            </a:pPr>
            <a:r>
              <a:rPr lang="pt-PT" sz="18000" b="1" dirty="0">
                <a:solidFill>
                  <a:schemeClr val="bg1"/>
                </a:solidFill>
                <a:latin typeface="NType 82 Mono" panose="02060509050402040103" pitchFamily="49" charset="0"/>
                <a:ea typeface="Times New Roman" panose="02020603050405020304" pitchFamily="18" charset="0"/>
                <a:cs typeface="Calibri" panose="020F0502020204030204" pitchFamily="34" charset="0"/>
              </a:rPr>
              <a:t>Team:</a:t>
            </a:r>
          </a:p>
          <a:p>
            <a:pPr marL="0" indent="0" fontAlgn="base">
              <a:lnSpc>
                <a:spcPct val="107000"/>
              </a:lnSpc>
              <a:spcAft>
                <a:spcPts val="800"/>
              </a:spcAft>
              <a:buNone/>
            </a:pPr>
            <a:endParaRPr lang="pt-PT" sz="13500" b="1" dirty="0">
              <a:solidFill>
                <a:schemeClr val="bg1"/>
              </a:solidFill>
              <a:latin typeface="NType 82 Mono" panose="02060509050402040103" pitchFamily="49" charset="0"/>
              <a:ea typeface="Times New Roman" panose="02020603050405020304" pitchFamily="18" charset="0"/>
              <a:cs typeface="Calibri" panose="020F0502020204030204" pitchFamily="34" charset="0"/>
            </a:endParaRPr>
          </a:p>
          <a:p>
            <a:pPr marL="0" indent="0" fontAlgn="base">
              <a:lnSpc>
                <a:spcPct val="107000"/>
              </a:lnSpc>
              <a:spcAft>
                <a:spcPts val="800"/>
              </a:spcAft>
              <a:buNone/>
            </a:pPr>
            <a:endParaRPr lang="pt-PT" sz="13500" b="1" dirty="0">
              <a:solidFill>
                <a:schemeClr val="bg1"/>
              </a:solidFill>
              <a:latin typeface="NType 82 Mono" panose="02060509050402040103" pitchFamily="49" charset="0"/>
              <a:ea typeface="Times New Roman" panose="02020603050405020304" pitchFamily="18" charset="0"/>
              <a:cs typeface="Calibri" panose="020F0502020204030204" pitchFamily="34" charset="0"/>
            </a:endParaRPr>
          </a:p>
          <a:p>
            <a:pPr marL="0" indent="0" fontAlgn="base">
              <a:lnSpc>
                <a:spcPct val="107000"/>
              </a:lnSpc>
              <a:spcAft>
                <a:spcPts val="800"/>
              </a:spcAft>
              <a:buNone/>
            </a:pPr>
            <a:r>
              <a:rPr lang="pt-PT" sz="6400" dirty="0">
                <a:solidFill>
                  <a:schemeClr val="bg1"/>
                </a:solidFill>
                <a:latin typeface="NType 82 Mono" panose="02060509050402040103" pitchFamily="49" charset="0"/>
                <a:ea typeface="Times New Roman" panose="02020603050405020304" pitchFamily="18" charset="0"/>
                <a:cs typeface="Calibri" panose="020F0502020204030204" pitchFamily="34" charset="0"/>
              </a:rPr>
              <a:t>Sérgio Marques       ( 1211705 )</a:t>
            </a:r>
            <a:endParaRPr lang="pt-PT" sz="6400" dirty="0">
              <a:solidFill>
                <a:schemeClr val="bg1"/>
              </a:solidFill>
              <a:latin typeface="NType 82 Mono" panose="02060509050402040103" pitchFamily="49" charset="0"/>
              <a:ea typeface="Calibri" panose="020F0502020204030204" pitchFamily="34" charset="0"/>
              <a:cs typeface="Arial" panose="020B0604020202020204" pitchFamily="34" charset="0"/>
            </a:endParaRPr>
          </a:p>
          <a:p>
            <a:pPr marL="0" indent="0" fontAlgn="base">
              <a:lnSpc>
                <a:spcPct val="107000"/>
              </a:lnSpc>
              <a:spcAft>
                <a:spcPts val="800"/>
              </a:spcAft>
              <a:buNone/>
            </a:pPr>
            <a:r>
              <a:rPr lang="pt-PT" sz="6400" dirty="0">
                <a:solidFill>
                  <a:schemeClr val="bg1"/>
                </a:solidFill>
                <a:latin typeface="NType 82 Mono" panose="02060509050402040103" pitchFamily="49" charset="0"/>
                <a:ea typeface="Times New Roman" panose="02020603050405020304" pitchFamily="18" charset="0"/>
                <a:cs typeface="Calibri" panose="020F0502020204030204" pitchFamily="34" charset="0"/>
              </a:rPr>
              <a:t>Pedro Alves          ( 1211702 )</a:t>
            </a:r>
            <a:endParaRPr lang="pt-PT" sz="6400" dirty="0">
              <a:solidFill>
                <a:schemeClr val="bg1"/>
              </a:solidFill>
              <a:latin typeface="NType 82 Mono" panose="02060509050402040103" pitchFamily="49" charset="0"/>
              <a:ea typeface="Calibri" panose="020F0502020204030204" pitchFamily="34" charset="0"/>
              <a:cs typeface="Arial" panose="020B0604020202020204" pitchFamily="34" charset="0"/>
            </a:endParaRPr>
          </a:p>
          <a:p>
            <a:pPr marL="0" indent="0" fontAlgn="base">
              <a:lnSpc>
                <a:spcPct val="107000"/>
              </a:lnSpc>
              <a:spcAft>
                <a:spcPts val="800"/>
              </a:spcAft>
              <a:buNone/>
            </a:pPr>
            <a:r>
              <a:rPr lang="pt-PT" sz="6400" dirty="0">
                <a:solidFill>
                  <a:schemeClr val="bg1"/>
                </a:solidFill>
                <a:latin typeface="NType 82 Mono" panose="02060509050402040103" pitchFamily="49" charset="0"/>
                <a:ea typeface="Times New Roman" panose="02020603050405020304" pitchFamily="18" charset="0"/>
                <a:cs typeface="Calibri" panose="020F0502020204030204" pitchFamily="34" charset="0"/>
              </a:rPr>
              <a:t>Francisco Gouveia    ( 1201264 )</a:t>
            </a:r>
            <a:endParaRPr lang="pt-PT" sz="6400" dirty="0">
              <a:solidFill>
                <a:schemeClr val="bg1"/>
              </a:solidFill>
              <a:latin typeface="NType 82 Mono" panose="02060509050402040103" pitchFamily="49" charset="0"/>
              <a:ea typeface="Calibri" panose="020F0502020204030204" pitchFamily="34" charset="0"/>
              <a:cs typeface="Arial" panose="020B0604020202020204" pitchFamily="34" charset="0"/>
            </a:endParaRPr>
          </a:p>
          <a:p>
            <a:pPr marL="0" indent="0" fontAlgn="base">
              <a:lnSpc>
                <a:spcPct val="107000"/>
              </a:lnSpc>
              <a:spcAft>
                <a:spcPts val="800"/>
              </a:spcAft>
              <a:buNone/>
            </a:pPr>
            <a:r>
              <a:rPr lang="pt-PT" sz="6400" dirty="0">
                <a:solidFill>
                  <a:schemeClr val="bg1"/>
                </a:solidFill>
                <a:latin typeface="NType 82 Mono" panose="02060509050402040103" pitchFamily="49" charset="0"/>
                <a:ea typeface="Times New Roman" panose="02020603050405020304" pitchFamily="18" charset="0"/>
                <a:cs typeface="Calibri" panose="020F0502020204030204" pitchFamily="34" charset="0"/>
              </a:rPr>
              <a:t>Leonardo Miranda     ( 1200824 )</a:t>
            </a:r>
            <a:endParaRPr lang="pt-PT" sz="6400" dirty="0">
              <a:solidFill>
                <a:schemeClr val="bg1"/>
              </a:solidFill>
              <a:latin typeface="NType 82 Mono" panose="02060509050402040103" pitchFamily="49" charset="0"/>
              <a:ea typeface="Calibri" panose="020F0502020204030204" pitchFamily="34" charset="0"/>
              <a:cs typeface="Arial" panose="020B0604020202020204" pitchFamily="34" charset="0"/>
            </a:endParaRPr>
          </a:p>
          <a:p>
            <a:pPr marL="0" indent="0" fontAlgn="base">
              <a:lnSpc>
                <a:spcPct val="107000"/>
              </a:lnSpc>
              <a:spcAft>
                <a:spcPts val="800"/>
              </a:spcAft>
              <a:buNone/>
            </a:pPr>
            <a:r>
              <a:rPr lang="pt-PT" sz="6400" dirty="0">
                <a:solidFill>
                  <a:schemeClr val="bg1"/>
                </a:solidFill>
                <a:latin typeface="NType 82 Mono" panose="02060509050402040103" pitchFamily="49" charset="0"/>
                <a:ea typeface="Times New Roman" panose="02020603050405020304" pitchFamily="18" charset="0"/>
                <a:cs typeface="Calibri" panose="020F0502020204030204" pitchFamily="34" charset="0"/>
              </a:rPr>
              <a:t>Francisco Marques    ( 1201850 )</a:t>
            </a:r>
            <a:endParaRPr lang="pt-PT" sz="6400" dirty="0">
              <a:solidFill>
                <a:schemeClr val="bg1"/>
              </a:solidFill>
              <a:latin typeface="NType 82 Mono" panose="02060509050402040103" pitchFamily="49" charset="0"/>
              <a:ea typeface="Calibri" panose="020F0502020204030204" pitchFamily="34" charset="0"/>
              <a:cs typeface="Arial" panose="020B0604020202020204" pitchFamily="34" charset="0"/>
            </a:endParaRPr>
          </a:p>
          <a:p>
            <a:endParaRPr lang="pt-PT" dirty="0"/>
          </a:p>
        </p:txBody>
      </p:sp>
    </p:spTree>
    <p:extLst>
      <p:ext uri="{BB962C8B-B14F-4D97-AF65-F5344CB8AC3E}">
        <p14:creationId xmlns:p14="http://schemas.microsoft.com/office/powerpoint/2010/main" val="11256251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437</Words>
  <Application>Microsoft Office PowerPoint</Application>
  <PresentationFormat>Ecrã Panorâmico</PresentationFormat>
  <Paragraphs>52</Paragraphs>
  <Slides>9</Slides>
  <Notes>0</Notes>
  <HiddenSlides>0</HiddenSlides>
  <MMClips>0</MMClips>
  <ScaleCrop>false</ScaleCrop>
  <HeadingPairs>
    <vt:vector size="6" baseType="variant">
      <vt:variant>
        <vt:lpstr>Tipos de letra usados</vt:lpstr>
      </vt:variant>
      <vt:variant>
        <vt:i4>14</vt:i4>
      </vt:variant>
      <vt:variant>
        <vt:lpstr>Tema</vt:lpstr>
      </vt:variant>
      <vt:variant>
        <vt:i4>1</vt:i4>
      </vt:variant>
      <vt:variant>
        <vt:lpstr>Títulos dos diapositivos</vt:lpstr>
      </vt:variant>
      <vt:variant>
        <vt:i4>9</vt:i4>
      </vt:variant>
    </vt:vector>
  </HeadingPairs>
  <TitlesOfParts>
    <vt:vector size="24" baseType="lpstr">
      <vt:lpstr>Abadi</vt:lpstr>
      <vt:lpstr>Agency FB</vt:lpstr>
      <vt:lpstr>Amasis MT Pro Medium</vt:lpstr>
      <vt:lpstr>Arial</vt:lpstr>
      <vt:lpstr>Arial Rounded MT Bold</vt:lpstr>
      <vt:lpstr>Bernard MT Condensed</vt:lpstr>
      <vt:lpstr>Broadway</vt:lpstr>
      <vt:lpstr>Calibri</vt:lpstr>
      <vt:lpstr>Calibri Light</vt:lpstr>
      <vt:lpstr>Consolas</vt:lpstr>
      <vt:lpstr>Courier New</vt:lpstr>
      <vt:lpstr>NType 82 Mono</vt:lpstr>
      <vt:lpstr>Rockwell Nova Light</vt:lpstr>
      <vt:lpstr>Vijaya</vt:lpstr>
      <vt:lpstr>Tema do Office</vt:lpstr>
      <vt:lpstr>Apresentação do PowerPoint</vt:lpstr>
      <vt:lpstr>Index</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Sprint Backog</dc:title>
  <dc:creator>Sergio André</dc:creator>
  <cp:lastModifiedBy>Sergio André</cp:lastModifiedBy>
  <cp:revision>88</cp:revision>
  <dcterms:created xsi:type="dcterms:W3CDTF">2022-10-07T12:49:41Z</dcterms:created>
  <dcterms:modified xsi:type="dcterms:W3CDTF">2023-05-21T20:11:20Z</dcterms:modified>
</cp:coreProperties>
</file>